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19" r:id="rId8"/>
    <p:sldId id="312" r:id="rId9"/>
    <p:sldId id="339" r:id="rId10"/>
    <p:sldId id="334" r:id="rId11"/>
    <p:sldId id="313" r:id="rId12"/>
    <p:sldId id="324" r:id="rId13"/>
    <p:sldId id="322" r:id="rId14"/>
    <p:sldId id="323" r:id="rId15"/>
    <p:sldId id="320" r:id="rId16"/>
    <p:sldId id="321" r:id="rId17"/>
    <p:sldId id="325" r:id="rId18"/>
    <p:sldId id="314" r:id="rId19"/>
    <p:sldId id="327" r:id="rId20"/>
    <p:sldId id="328" r:id="rId21"/>
    <p:sldId id="317" r:id="rId22"/>
    <p:sldId id="329" r:id="rId23"/>
    <p:sldId id="331" r:id="rId24"/>
    <p:sldId id="278" r:id="rId25"/>
    <p:sldId id="315" r:id="rId26"/>
    <p:sldId id="332" r:id="rId27"/>
    <p:sldId id="279" r:id="rId28"/>
    <p:sldId id="280" r:id="rId29"/>
    <p:sldId id="281" r:id="rId30"/>
    <p:sldId id="282" r:id="rId31"/>
    <p:sldId id="333" r:id="rId32"/>
    <p:sldId id="316" r:id="rId33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hankova, Vladimira" userId="b0524334-f02b-43a6-8071-9e9f06717690" providerId="ADAL" clId="{D3149C28-28AA-4CF6-A61E-58D5EA264493}"/>
    <pc:docChg chg="undo custSel delSld modSld sldOrd">
      <pc:chgData name="Silhankova, Vladimira" userId="b0524334-f02b-43a6-8071-9e9f06717690" providerId="ADAL" clId="{D3149C28-28AA-4CF6-A61E-58D5EA264493}" dt="2024-06-24T08:45:21.375" v="5" actId="14100"/>
      <pc:docMkLst>
        <pc:docMk/>
      </pc:docMkLst>
      <pc:sldChg chg="modSp mod">
        <pc:chgData name="Silhankova, Vladimira" userId="b0524334-f02b-43a6-8071-9e9f06717690" providerId="ADAL" clId="{D3149C28-28AA-4CF6-A61E-58D5EA264493}" dt="2024-06-24T08:45:21.375" v="5" actId="14100"/>
        <pc:sldMkLst>
          <pc:docMk/>
          <pc:sldMk cId="0" sldId="256"/>
        </pc:sldMkLst>
        <pc:picChg chg="mod">
          <ac:chgData name="Silhankova, Vladimira" userId="b0524334-f02b-43a6-8071-9e9f06717690" providerId="ADAL" clId="{D3149C28-28AA-4CF6-A61E-58D5EA264493}" dt="2024-06-24T08:45:21.375" v="5" actId="14100"/>
          <ac:picMkLst>
            <pc:docMk/>
            <pc:sldMk cId="0" sldId="256"/>
            <ac:picMk id="4" creationId="{AEB7042A-2512-48DF-A03D-A84674AC1137}"/>
          </ac:picMkLst>
        </pc:picChg>
      </pc:sldChg>
      <pc:sldChg chg="del">
        <pc:chgData name="Silhankova, Vladimira" userId="b0524334-f02b-43a6-8071-9e9f06717690" providerId="ADAL" clId="{D3149C28-28AA-4CF6-A61E-58D5EA264493}" dt="2024-06-24T08:39:36.541" v="0" actId="47"/>
        <pc:sldMkLst>
          <pc:docMk/>
          <pc:sldMk cId="1652023338" sldId="326"/>
        </pc:sldMkLst>
      </pc:sldChg>
      <pc:sldChg chg="ord">
        <pc:chgData name="Silhankova, Vladimira" userId="b0524334-f02b-43a6-8071-9e9f06717690" providerId="ADAL" clId="{D3149C28-28AA-4CF6-A61E-58D5EA264493}" dt="2024-06-24T08:40:03.142" v="2"/>
        <pc:sldMkLst>
          <pc:docMk/>
          <pc:sldMk cId="0" sldId="333"/>
        </pc:sldMkLst>
      </pc:sldChg>
    </pc:docChg>
  </pc:docChgLst>
  <pc:docChgLst>
    <pc:chgData name="Silhankova, Vladimira" userId="b0524334-f02b-43a6-8071-9e9f06717690" providerId="ADAL" clId="{CAF3D881-63C9-41F2-AD3A-5171AA4CA93A}"/>
    <pc:docChg chg="undo custSel addSld delSld modSld">
      <pc:chgData name="Silhankova, Vladimira" userId="b0524334-f02b-43a6-8071-9e9f06717690" providerId="ADAL" clId="{CAF3D881-63C9-41F2-AD3A-5171AA4CA93A}" dt="2024-06-04T09:57:53.737" v="117" actId="1076"/>
      <pc:docMkLst>
        <pc:docMk/>
      </pc:docMkLst>
      <pc:sldChg chg="addSp modSp">
        <pc:chgData name="Silhankova, Vladimira" userId="b0524334-f02b-43a6-8071-9e9f06717690" providerId="ADAL" clId="{CAF3D881-63C9-41F2-AD3A-5171AA4CA93A}" dt="2024-06-04T09:57:25.401" v="112" actId="1076"/>
        <pc:sldMkLst>
          <pc:docMk/>
          <pc:sldMk cId="0" sldId="256"/>
        </pc:sldMkLst>
        <pc:spChg chg="add mod">
          <ac:chgData name="Silhankova, Vladimira" userId="b0524334-f02b-43a6-8071-9e9f06717690" providerId="ADAL" clId="{CAF3D881-63C9-41F2-AD3A-5171AA4CA93A}" dt="2024-06-04T09:51:08.654" v="102" actId="1076"/>
          <ac:spMkLst>
            <pc:docMk/>
            <pc:sldMk cId="0" sldId="256"/>
            <ac:spMk id="3" creationId="{FC461B15-D22E-45DA-B2E1-951F870BE8B3}"/>
          </ac:spMkLst>
        </pc:spChg>
        <pc:picChg chg="add mod modCrop">
          <ac:chgData name="Silhankova, Vladimira" userId="b0524334-f02b-43a6-8071-9e9f06717690" providerId="ADAL" clId="{CAF3D881-63C9-41F2-AD3A-5171AA4CA93A}" dt="2024-06-04T09:48:06.039" v="7" actId="1076"/>
          <ac:picMkLst>
            <pc:docMk/>
            <pc:sldMk cId="0" sldId="256"/>
            <ac:picMk id="2" creationId="{86D13242-E2E3-457C-9767-F8B5380C40F7}"/>
          </ac:picMkLst>
        </pc:picChg>
        <pc:picChg chg="add mod">
          <ac:chgData name="Silhankova, Vladimira" userId="b0524334-f02b-43a6-8071-9e9f06717690" providerId="ADAL" clId="{CAF3D881-63C9-41F2-AD3A-5171AA4CA93A}" dt="2024-06-04T09:53:58.600" v="107" actId="14100"/>
          <ac:picMkLst>
            <pc:docMk/>
            <pc:sldMk cId="0" sldId="256"/>
            <ac:picMk id="4" creationId="{AEB7042A-2512-48DF-A03D-A84674AC1137}"/>
          </ac:picMkLst>
        </pc:picChg>
        <pc:picChg chg="add mod">
          <ac:chgData name="Silhankova, Vladimira" userId="b0524334-f02b-43a6-8071-9e9f06717690" providerId="ADAL" clId="{CAF3D881-63C9-41F2-AD3A-5171AA4CA93A}" dt="2024-06-04T09:50:15.767" v="22" actId="1076"/>
          <ac:picMkLst>
            <pc:docMk/>
            <pc:sldMk cId="0" sldId="256"/>
            <ac:picMk id="5" creationId="{F2E52B59-AF94-406F-BA04-B10417B9A689}"/>
          </ac:picMkLst>
        </pc:picChg>
        <pc:picChg chg="add mod">
          <ac:chgData name="Silhankova, Vladimira" userId="b0524334-f02b-43a6-8071-9e9f06717690" providerId="ADAL" clId="{CAF3D881-63C9-41F2-AD3A-5171AA4CA93A}" dt="2024-06-04T09:57:25.401" v="112" actId="1076"/>
          <ac:picMkLst>
            <pc:docMk/>
            <pc:sldMk cId="0" sldId="256"/>
            <ac:picMk id="6" creationId="{94AC60C7-965F-6F76-7A96-F226C1105AEA}"/>
          </ac:picMkLst>
        </pc:picChg>
      </pc:sldChg>
      <pc:sldChg chg="del">
        <pc:chgData name="Silhankova, Vladimira" userId="b0524334-f02b-43a6-8071-9e9f06717690" providerId="ADAL" clId="{CAF3D881-63C9-41F2-AD3A-5171AA4CA93A}" dt="2024-06-04T09:52:26.633" v="105" actId="2696"/>
        <pc:sldMkLst>
          <pc:docMk/>
          <pc:sldMk cId="3821912687" sldId="335"/>
        </pc:sldMkLst>
      </pc:sldChg>
      <pc:sldChg chg="add">
        <pc:chgData name="Silhankova, Vladimira" userId="b0524334-f02b-43a6-8071-9e9f06717690" providerId="ADAL" clId="{CAF3D881-63C9-41F2-AD3A-5171AA4CA93A}" dt="2024-06-04T09:52:24.870" v="104"/>
        <pc:sldMkLst>
          <pc:docMk/>
          <pc:sldMk cId="512434886" sldId="336"/>
        </pc:sldMkLst>
      </pc:sldChg>
      <pc:sldChg chg="delSp add setBg delDesignElem">
        <pc:chgData name="Silhankova, Vladimira" userId="b0524334-f02b-43a6-8071-9e9f06717690" providerId="ADAL" clId="{CAF3D881-63C9-41F2-AD3A-5171AA4CA93A}" dt="2024-06-04T09:52:24.870" v="104"/>
        <pc:sldMkLst>
          <pc:docMk/>
          <pc:sldMk cId="3767372939" sldId="337"/>
        </pc:sldMkLst>
        <pc:cxnChg chg="del">
          <ac:chgData name="Silhankova, Vladimira" userId="b0524334-f02b-43a6-8071-9e9f06717690" providerId="ADAL" clId="{CAF3D881-63C9-41F2-AD3A-5171AA4CA93A}" dt="2024-06-04T09:52:24.870" v="104"/>
          <ac:cxnSpMkLst>
            <pc:docMk/>
            <pc:sldMk cId="3767372939" sldId="337"/>
            <ac:cxnSpMk id="1036" creationId="{FC23E3B9-5ABF-58B3-E2B0-E9A5DAA90037}"/>
          </ac:cxnSpMkLst>
        </pc:cxnChg>
      </pc:sldChg>
      <pc:sldChg chg="addSp modSp add">
        <pc:chgData name="Silhankova, Vladimira" userId="b0524334-f02b-43a6-8071-9e9f06717690" providerId="ADAL" clId="{CAF3D881-63C9-41F2-AD3A-5171AA4CA93A}" dt="2024-06-04T09:57:53.737" v="117" actId="1076"/>
        <pc:sldMkLst>
          <pc:docMk/>
          <pc:sldMk cId="2649695394" sldId="338"/>
        </pc:sldMkLst>
        <pc:picChg chg="add mod">
          <ac:chgData name="Silhankova, Vladimira" userId="b0524334-f02b-43a6-8071-9e9f06717690" providerId="ADAL" clId="{CAF3D881-63C9-41F2-AD3A-5171AA4CA93A}" dt="2024-06-04T09:54:16.966" v="109" actId="1076"/>
          <ac:picMkLst>
            <pc:docMk/>
            <pc:sldMk cId="2649695394" sldId="338"/>
            <ac:picMk id="7" creationId="{8C52A01E-EF61-47D6-85B7-DE8C2C79B6EF}"/>
          </ac:picMkLst>
        </pc:picChg>
        <pc:picChg chg="add mod">
          <ac:chgData name="Silhankova, Vladimira" userId="b0524334-f02b-43a6-8071-9e9f06717690" providerId="ADAL" clId="{CAF3D881-63C9-41F2-AD3A-5171AA4CA93A}" dt="2024-06-04T09:57:49.206" v="116" actId="1076"/>
          <ac:picMkLst>
            <pc:docMk/>
            <pc:sldMk cId="2649695394" sldId="338"/>
            <ac:picMk id="9" creationId="{4F288E9B-2FAC-4A83-AC72-6632DB631A0C}"/>
          </ac:picMkLst>
        </pc:picChg>
        <pc:picChg chg="add mod">
          <ac:chgData name="Silhankova, Vladimira" userId="b0524334-f02b-43a6-8071-9e9f06717690" providerId="ADAL" clId="{CAF3D881-63C9-41F2-AD3A-5171AA4CA93A}" dt="2024-06-04T09:57:53.737" v="117" actId="1076"/>
          <ac:picMkLst>
            <pc:docMk/>
            <pc:sldMk cId="2649695394" sldId="338"/>
            <ac:picMk id="10" creationId="{A83528C8-A81A-479B-8EF4-7BDFA4BA429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0A366-C148-4E59-8B6F-EB276F3F37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331430B-FFC9-4FCD-B98E-503E23DA12B6}">
      <dgm:prSet phldrT="[Text]" custT="1"/>
      <dgm:spPr/>
      <dgm:t>
        <a:bodyPr/>
        <a:lstStyle/>
        <a:p>
          <a:r>
            <a:rPr lang="uk-UA" sz="1800" dirty="0"/>
            <a:t>Повідомлення</a:t>
          </a:r>
          <a:endParaRPr lang="cs-CZ" sz="1800" dirty="0"/>
        </a:p>
      </dgm:t>
    </dgm:pt>
    <dgm:pt modelId="{46E8DC55-73BC-46B6-BB88-4F80220752BC}" type="parTrans" cxnId="{9F4BDD13-27D3-45CE-86E6-E2D2046DE584}">
      <dgm:prSet/>
      <dgm:spPr/>
      <dgm:t>
        <a:bodyPr/>
        <a:lstStyle/>
        <a:p>
          <a:endParaRPr lang="cs-CZ"/>
        </a:p>
      </dgm:t>
    </dgm:pt>
    <dgm:pt modelId="{F3E00C82-1EB6-42BF-A032-6DAE6C703B67}" type="sibTrans" cxnId="{9F4BDD13-27D3-45CE-86E6-E2D2046DE584}">
      <dgm:prSet/>
      <dgm:spPr/>
      <dgm:t>
        <a:bodyPr/>
        <a:lstStyle/>
        <a:p>
          <a:endParaRPr lang="cs-CZ"/>
        </a:p>
      </dgm:t>
    </dgm:pt>
    <dgm:pt modelId="{0D08B997-71C7-4D95-A525-E074AC705962}">
      <dgm:prSet phldrT="[Text]" custT="1"/>
      <dgm:spPr/>
      <dgm:t>
        <a:bodyPr/>
        <a:lstStyle/>
        <a:p>
          <a:pPr algn="ctr"/>
          <a:r>
            <a:rPr lang="uk-UA" sz="1800" dirty="0"/>
            <a:t>Інформування (зі зворотним зв'язком)</a:t>
          </a:r>
          <a:endParaRPr lang="cs-CZ" sz="1800" dirty="0"/>
        </a:p>
      </dgm:t>
    </dgm:pt>
    <dgm:pt modelId="{96094B2E-4C82-4E9D-A1F4-3D7D26DFA34C}" type="parTrans" cxnId="{C9994C2F-077B-405A-B1A3-42261BD2CA76}">
      <dgm:prSet/>
      <dgm:spPr/>
      <dgm:t>
        <a:bodyPr/>
        <a:lstStyle/>
        <a:p>
          <a:endParaRPr lang="cs-CZ"/>
        </a:p>
      </dgm:t>
    </dgm:pt>
    <dgm:pt modelId="{1B882405-A5DA-44C9-A217-8420272AA231}" type="sibTrans" cxnId="{C9994C2F-077B-405A-B1A3-42261BD2CA76}">
      <dgm:prSet/>
      <dgm:spPr/>
      <dgm:t>
        <a:bodyPr/>
        <a:lstStyle/>
        <a:p>
          <a:endParaRPr lang="cs-CZ"/>
        </a:p>
      </dgm:t>
    </dgm:pt>
    <dgm:pt modelId="{C1031FF5-F5F6-4485-9DA7-6D4456840930}">
      <dgm:prSet phldrT="[Text]" custT="1"/>
      <dgm:spPr/>
      <dgm:t>
        <a:bodyPr/>
        <a:lstStyle/>
        <a:p>
          <a:r>
            <a:rPr lang="uk-UA" sz="1800" strike="sngStrike" dirty="0">
              <a:solidFill>
                <a:srgbClr val="FF0000"/>
              </a:solidFill>
            </a:rPr>
            <a:t>Маніпуляція</a:t>
          </a:r>
          <a:endParaRPr lang="cs-CZ" sz="1800" strike="sngStrike" dirty="0">
            <a:solidFill>
              <a:srgbClr val="FF0000"/>
            </a:solidFill>
          </a:endParaRPr>
        </a:p>
      </dgm:t>
    </dgm:pt>
    <dgm:pt modelId="{56334B3A-78E4-44EE-8A13-3E88933DF80A}" type="parTrans" cxnId="{95C117BF-A496-491F-AE83-A9649E7A11AE}">
      <dgm:prSet/>
      <dgm:spPr/>
      <dgm:t>
        <a:bodyPr/>
        <a:lstStyle/>
        <a:p>
          <a:endParaRPr lang="cs-CZ"/>
        </a:p>
      </dgm:t>
    </dgm:pt>
    <dgm:pt modelId="{798D03C1-E775-4D57-98CB-82F2B78FA190}" type="sibTrans" cxnId="{95C117BF-A496-491F-AE83-A9649E7A11AE}">
      <dgm:prSet/>
      <dgm:spPr/>
      <dgm:t>
        <a:bodyPr/>
        <a:lstStyle/>
        <a:p>
          <a:endParaRPr lang="cs-CZ"/>
        </a:p>
      </dgm:t>
    </dgm:pt>
    <dgm:pt modelId="{B13C1883-0FCD-489D-BF65-34242298833D}" type="pres">
      <dgm:prSet presAssocID="{6350A366-C148-4E59-8B6F-EB276F3F375A}" presName="arrowDiagram" presStyleCnt="0">
        <dgm:presLayoutVars>
          <dgm:chMax val="5"/>
          <dgm:dir/>
          <dgm:resizeHandles val="exact"/>
        </dgm:presLayoutVars>
      </dgm:prSet>
      <dgm:spPr/>
    </dgm:pt>
    <dgm:pt modelId="{CA85579A-CEAB-49B2-8A9B-B4CA950A649B}" type="pres">
      <dgm:prSet presAssocID="{6350A366-C148-4E59-8B6F-EB276F3F375A}" presName="arrow" presStyleLbl="bgShp" presStyleIdx="0" presStyleCnt="1" custScaleY="149874"/>
      <dgm:spPr/>
    </dgm:pt>
    <dgm:pt modelId="{5E5116FF-C6E9-4123-96A7-7627CAE1630E}" type="pres">
      <dgm:prSet presAssocID="{6350A366-C148-4E59-8B6F-EB276F3F375A}" presName="arrowDiagram3" presStyleCnt="0"/>
      <dgm:spPr/>
    </dgm:pt>
    <dgm:pt modelId="{5F3666FD-4F5C-4FA2-A4F0-03377674B560}" type="pres">
      <dgm:prSet presAssocID="{C1031FF5-F5F6-4485-9DA7-6D4456840930}" presName="bullet3a" presStyleLbl="node1" presStyleIdx="0" presStyleCnt="3"/>
      <dgm:spPr/>
    </dgm:pt>
    <dgm:pt modelId="{CABFB038-0842-4B3C-BB66-00004FE662BA}" type="pres">
      <dgm:prSet presAssocID="{C1031FF5-F5F6-4485-9DA7-6D4456840930}" presName="textBox3a" presStyleLbl="revTx" presStyleIdx="0" presStyleCnt="3" custScaleX="200243" custLinFactNeighborX="29932" custLinFactNeighborY="21730">
        <dgm:presLayoutVars>
          <dgm:bulletEnabled val="1"/>
        </dgm:presLayoutVars>
      </dgm:prSet>
      <dgm:spPr/>
    </dgm:pt>
    <dgm:pt modelId="{37E39909-D3F4-4B28-B6E2-B4AC9A5C1AB2}" type="pres">
      <dgm:prSet presAssocID="{F331430B-FFC9-4FCD-B98E-503E23DA12B6}" presName="bullet3b" presStyleLbl="node1" presStyleIdx="1" presStyleCnt="3"/>
      <dgm:spPr/>
    </dgm:pt>
    <dgm:pt modelId="{9CEEA0A8-EAC4-44CF-ACB7-E7CFDB056E07}" type="pres">
      <dgm:prSet presAssocID="{F331430B-FFC9-4FCD-B98E-503E23DA12B6}" presName="textBox3b" presStyleLbl="revTx" presStyleIdx="1" presStyleCnt="3" custScaleX="191006" custLinFactNeighborX="-57386" custLinFactNeighborY="-39620">
        <dgm:presLayoutVars>
          <dgm:bulletEnabled val="1"/>
        </dgm:presLayoutVars>
      </dgm:prSet>
      <dgm:spPr/>
    </dgm:pt>
    <dgm:pt modelId="{AFAE9762-A5F4-42C8-A764-DFEFC6B91686}" type="pres">
      <dgm:prSet presAssocID="{0D08B997-71C7-4D95-A525-E074AC705962}" presName="bullet3c" presStyleLbl="node1" presStyleIdx="2" presStyleCnt="3" custLinFactY="-82990" custLinFactNeighborX="24636" custLinFactNeighborY="-100000"/>
      <dgm:spPr/>
    </dgm:pt>
    <dgm:pt modelId="{21CF3DC4-3860-4D8F-9E84-D2BFCDE27F14}" type="pres">
      <dgm:prSet presAssocID="{0D08B997-71C7-4D95-A525-E074AC705962}" presName="textBox3c" presStyleLbl="revTx" presStyleIdx="2" presStyleCnt="3" custScaleX="193104" custLinFactNeighborX="-3129" custLinFactNeighborY="-16594">
        <dgm:presLayoutVars>
          <dgm:bulletEnabled val="1"/>
        </dgm:presLayoutVars>
      </dgm:prSet>
      <dgm:spPr/>
    </dgm:pt>
  </dgm:ptLst>
  <dgm:cxnLst>
    <dgm:cxn modelId="{9F4BDD13-27D3-45CE-86E6-E2D2046DE584}" srcId="{6350A366-C148-4E59-8B6F-EB276F3F375A}" destId="{F331430B-FFC9-4FCD-B98E-503E23DA12B6}" srcOrd="1" destOrd="0" parTransId="{46E8DC55-73BC-46B6-BB88-4F80220752BC}" sibTransId="{F3E00C82-1EB6-42BF-A032-6DAE6C703B67}"/>
    <dgm:cxn modelId="{C9994C2F-077B-405A-B1A3-42261BD2CA76}" srcId="{6350A366-C148-4E59-8B6F-EB276F3F375A}" destId="{0D08B997-71C7-4D95-A525-E074AC705962}" srcOrd="2" destOrd="0" parTransId="{96094B2E-4C82-4E9D-A1F4-3D7D26DFA34C}" sibTransId="{1B882405-A5DA-44C9-A217-8420272AA231}"/>
    <dgm:cxn modelId="{95C117BF-A496-491F-AE83-A9649E7A11AE}" srcId="{6350A366-C148-4E59-8B6F-EB276F3F375A}" destId="{C1031FF5-F5F6-4485-9DA7-6D4456840930}" srcOrd="0" destOrd="0" parTransId="{56334B3A-78E4-44EE-8A13-3E88933DF80A}" sibTransId="{798D03C1-E775-4D57-98CB-82F2B78FA190}"/>
    <dgm:cxn modelId="{69594EC0-D1B2-45C9-BB37-2DCEC1E40B51}" type="presOf" srcId="{6350A366-C148-4E59-8B6F-EB276F3F375A}" destId="{B13C1883-0FCD-489D-BF65-34242298833D}" srcOrd="0" destOrd="0" presId="urn:microsoft.com/office/officeart/2005/8/layout/arrow2"/>
    <dgm:cxn modelId="{F3DFEEDA-DF64-4BE1-B8AE-718F50A29AA5}" type="presOf" srcId="{C1031FF5-F5F6-4485-9DA7-6D4456840930}" destId="{CABFB038-0842-4B3C-BB66-00004FE662BA}" srcOrd="0" destOrd="0" presId="urn:microsoft.com/office/officeart/2005/8/layout/arrow2"/>
    <dgm:cxn modelId="{267CB5E9-1B94-4C67-B35E-791A0A77AA6E}" type="presOf" srcId="{0D08B997-71C7-4D95-A525-E074AC705962}" destId="{21CF3DC4-3860-4D8F-9E84-D2BFCDE27F14}" srcOrd="0" destOrd="0" presId="urn:microsoft.com/office/officeart/2005/8/layout/arrow2"/>
    <dgm:cxn modelId="{E2524EEC-38F7-4A40-ABCB-6C40A68E18FA}" type="presOf" srcId="{F331430B-FFC9-4FCD-B98E-503E23DA12B6}" destId="{9CEEA0A8-EAC4-44CF-ACB7-E7CFDB056E07}" srcOrd="0" destOrd="0" presId="urn:microsoft.com/office/officeart/2005/8/layout/arrow2"/>
    <dgm:cxn modelId="{EF2F4669-3792-40E3-A8D7-050EF7F829CF}" type="presParOf" srcId="{B13C1883-0FCD-489D-BF65-34242298833D}" destId="{CA85579A-CEAB-49B2-8A9B-B4CA950A649B}" srcOrd="0" destOrd="0" presId="urn:microsoft.com/office/officeart/2005/8/layout/arrow2"/>
    <dgm:cxn modelId="{0B158FD6-F4BE-4155-9ACB-1B1E9A0D0AEE}" type="presParOf" srcId="{B13C1883-0FCD-489D-BF65-34242298833D}" destId="{5E5116FF-C6E9-4123-96A7-7627CAE1630E}" srcOrd="1" destOrd="0" presId="urn:microsoft.com/office/officeart/2005/8/layout/arrow2"/>
    <dgm:cxn modelId="{779738B2-FBFA-4111-AAAE-2CB59C017F9B}" type="presParOf" srcId="{5E5116FF-C6E9-4123-96A7-7627CAE1630E}" destId="{5F3666FD-4F5C-4FA2-A4F0-03377674B560}" srcOrd="0" destOrd="0" presId="urn:microsoft.com/office/officeart/2005/8/layout/arrow2"/>
    <dgm:cxn modelId="{F8CCD542-A3D9-4CAE-B579-B57FBAB8D91E}" type="presParOf" srcId="{5E5116FF-C6E9-4123-96A7-7627CAE1630E}" destId="{CABFB038-0842-4B3C-BB66-00004FE662BA}" srcOrd="1" destOrd="0" presId="urn:microsoft.com/office/officeart/2005/8/layout/arrow2"/>
    <dgm:cxn modelId="{4E270A6B-DB4B-4B0F-9368-BC29E94D033A}" type="presParOf" srcId="{5E5116FF-C6E9-4123-96A7-7627CAE1630E}" destId="{37E39909-D3F4-4B28-B6E2-B4AC9A5C1AB2}" srcOrd="2" destOrd="0" presId="urn:microsoft.com/office/officeart/2005/8/layout/arrow2"/>
    <dgm:cxn modelId="{815CF063-EBA1-462B-BC6B-085C2CC78DD8}" type="presParOf" srcId="{5E5116FF-C6E9-4123-96A7-7627CAE1630E}" destId="{9CEEA0A8-EAC4-44CF-ACB7-E7CFDB056E07}" srcOrd="3" destOrd="0" presId="urn:microsoft.com/office/officeart/2005/8/layout/arrow2"/>
    <dgm:cxn modelId="{AEEB6648-E364-4607-8821-B5D0C9063052}" type="presParOf" srcId="{5E5116FF-C6E9-4123-96A7-7627CAE1630E}" destId="{AFAE9762-A5F4-42C8-A764-DFEFC6B91686}" srcOrd="4" destOrd="0" presId="urn:microsoft.com/office/officeart/2005/8/layout/arrow2"/>
    <dgm:cxn modelId="{C1AD76F9-9E2A-4B57-97C7-310625ACE98A}" type="presParOf" srcId="{5E5116FF-C6E9-4123-96A7-7627CAE1630E}" destId="{21CF3DC4-3860-4D8F-9E84-D2BFCDE27F1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F7331-060C-43D7-A44B-F3C1E898773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20E0E0-7F8D-4ED7-9827-B147F05B8601}">
      <dgm:prSet phldrT="[Text]"/>
      <dgm:spPr/>
      <dgm:t>
        <a:bodyPr/>
        <a:lstStyle/>
        <a:p>
          <a:r>
            <a:rPr lang="uk-UA" b="1" dirty="0"/>
            <a:t>Консультації та залучення</a:t>
          </a:r>
          <a:endParaRPr lang="cs-CZ" b="1" dirty="0"/>
        </a:p>
      </dgm:t>
    </dgm:pt>
    <dgm:pt modelId="{822043D7-F809-4CFE-9642-D1AAE55C5F29}" type="parTrans" cxnId="{04F3CF2F-6863-40F4-87B7-E5FE4B82C857}">
      <dgm:prSet/>
      <dgm:spPr/>
      <dgm:t>
        <a:bodyPr/>
        <a:lstStyle/>
        <a:p>
          <a:endParaRPr lang="cs-CZ"/>
        </a:p>
      </dgm:t>
    </dgm:pt>
    <dgm:pt modelId="{E6E836F1-8085-4558-8C80-C62C02D2CEB6}" type="sibTrans" cxnId="{04F3CF2F-6863-40F4-87B7-E5FE4B82C857}">
      <dgm:prSet/>
      <dgm:spPr/>
      <dgm:t>
        <a:bodyPr/>
        <a:lstStyle/>
        <a:p>
          <a:endParaRPr lang="cs-CZ"/>
        </a:p>
      </dgm:t>
    </dgm:pt>
    <dgm:pt modelId="{96666F7A-901C-43D6-B33C-CDB45C619B28}">
      <dgm:prSet phldrT="[Text]"/>
      <dgm:spPr/>
      <dgm:t>
        <a:bodyPr/>
        <a:lstStyle/>
        <a:p>
          <a:pPr algn="ctr"/>
          <a:r>
            <a:rPr lang="uk-UA" dirty="0"/>
            <a:t>Участь у прийнятті рішень</a:t>
          </a:r>
          <a:endParaRPr lang="cs-CZ" dirty="0"/>
        </a:p>
      </dgm:t>
    </dgm:pt>
    <dgm:pt modelId="{5A8A20D0-545B-499A-A051-C4F1BE917FC0}" type="parTrans" cxnId="{681B8544-9055-4BA1-AE4A-C45608A9E090}">
      <dgm:prSet/>
      <dgm:spPr/>
      <dgm:t>
        <a:bodyPr/>
        <a:lstStyle/>
        <a:p>
          <a:endParaRPr lang="cs-CZ"/>
        </a:p>
      </dgm:t>
    </dgm:pt>
    <dgm:pt modelId="{C954520D-820B-4AC3-A523-488FB5662B5E}" type="sibTrans" cxnId="{681B8544-9055-4BA1-AE4A-C45608A9E090}">
      <dgm:prSet/>
      <dgm:spPr/>
      <dgm:t>
        <a:bodyPr/>
        <a:lstStyle/>
        <a:p>
          <a:endParaRPr lang="cs-CZ"/>
        </a:p>
      </dgm:t>
    </dgm:pt>
    <dgm:pt modelId="{F624A033-BD6B-46F4-813F-AB9D842C73B6}">
      <dgm:prSet phldrT="[Text]"/>
      <dgm:spPr/>
      <dgm:t>
        <a:bodyPr/>
        <a:lstStyle/>
        <a:p>
          <a:r>
            <a:rPr lang="uk-UA" dirty="0"/>
            <a:t>Делегування влади</a:t>
          </a:r>
          <a:endParaRPr lang="cs-CZ" dirty="0"/>
        </a:p>
      </dgm:t>
    </dgm:pt>
    <dgm:pt modelId="{A3A78047-3595-415E-839F-EA9EAAA505F9}" type="parTrans" cxnId="{CD9C1EDD-366D-4568-B56F-5FF443621EA0}">
      <dgm:prSet/>
      <dgm:spPr/>
      <dgm:t>
        <a:bodyPr/>
        <a:lstStyle/>
        <a:p>
          <a:endParaRPr lang="cs-CZ"/>
        </a:p>
      </dgm:t>
    </dgm:pt>
    <dgm:pt modelId="{5464D97E-6555-43B6-A73E-9F9CEB781AE8}" type="sibTrans" cxnId="{CD9C1EDD-366D-4568-B56F-5FF443621EA0}">
      <dgm:prSet/>
      <dgm:spPr/>
      <dgm:t>
        <a:bodyPr/>
        <a:lstStyle/>
        <a:p>
          <a:endParaRPr lang="cs-CZ"/>
        </a:p>
      </dgm:t>
    </dgm:pt>
    <dgm:pt modelId="{1D762B3F-18DD-4344-AFF4-5FD02386513C}">
      <dgm:prSet phldrT="[Text]"/>
      <dgm:spPr/>
      <dgm:t>
        <a:bodyPr/>
        <a:lstStyle/>
        <a:p>
          <a:endParaRPr lang="cs-CZ" dirty="0"/>
        </a:p>
      </dgm:t>
    </dgm:pt>
    <dgm:pt modelId="{BA0E1553-BA01-49EF-AA7A-99DACA02FC61}" type="parTrans" cxnId="{1B49153E-7392-4945-83CF-7BFC483B1774}">
      <dgm:prSet/>
      <dgm:spPr/>
      <dgm:t>
        <a:bodyPr/>
        <a:lstStyle/>
        <a:p>
          <a:endParaRPr lang="cs-CZ"/>
        </a:p>
      </dgm:t>
    </dgm:pt>
    <dgm:pt modelId="{4305989C-81A2-42A0-A968-1158C4A0645C}" type="sibTrans" cxnId="{1B49153E-7392-4945-83CF-7BFC483B1774}">
      <dgm:prSet/>
      <dgm:spPr/>
      <dgm:t>
        <a:bodyPr/>
        <a:lstStyle/>
        <a:p>
          <a:endParaRPr lang="cs-CZ"/>
        </a:p>
      </dgm:t>
    </dgm:pt>
    <dgm:pt modelId="{85DB561B-FD08-4B67-9D70-11D169D5B988}" type="pres">
      <dgm:prSet presAssocID="{9CAF7331-060C-43D7-A44B-F3C1E898773B}" presName="Name0" presStyleCnt="0">
        <dgm:presLayoutVars>
          <dgm:chMax val="7"/>
          <dgm:chPref val="5"/>
        </dgm:presLayoutVars>
      </dgm:prSet>
      <dgm:spPr/>
    </dgm:pt>
    <dgm:pt modelId="{5A55A07D-0D93-41AC-9542-0CBDE712B7EB}" type="pres">
      <dgm:prSet presAssocID="{9CAF7331-060C-43D7-A44B-F3C1E898773B}" presName="arrowNode" presStyleLbl="node1" presStyleIdx="0" presStyleCnt="1"/>
      <dgm:spPr/>
    </dgm:pt>
    <dgm:pt modelId="{02830D02-3EE9-49AC-8E04-2C1CB3C4482D}" type="pres">
      <dgm:prSet presAssocID="{5220E0E0-7F8D-4ED7-9827-B147F05B8601}" presName="txNode1" presStyleLbl="revTx" presStyleIdx="0" presStyleCnt="4">
        <dgm:presLayoutVars>
          <dgm:bulletEnabled val="1"/>
        </dgm:presLayoutVars>
      </dgm:prSet>
      <dgm:spPr/>
    </dgm:pt>
    <dgm:pt modelId="{DB9D4BD0-DBF3-416A-8A38-05EA0D480D0D}" type="pres">
      <dgm:prSet presAssocID="{1D762B3F-18DD-4344-AFF4-5FD02386513C}" presName="txNode2" presStyleLbl="revTx" presStyleIdx="1" presStyleCnt="4">
        <dgm:presLayoutVars>
          <dgm:bulletEnabled val="1"/>
        </dgm:presLayoutVars>
      </dgm:prSet>
      <dgm:spPr/>
    </dgm:pt>
    <dgm:pt modelId="{A5FFFF88-C8CF-4C67-85C8-F928FEC7397C}" type="pres">
      <dgm:prSet presAssocID="{4305989C-81A2-42A0-A968-1158C4A0645C}" presName="dotNode2" presStyleCnt="0"/>
      <dgm:spPr/>
    </dgm:pt>
    <dgm:pt modelId="{7EFDBF95-206D-4B80-9561-AFAF3F47494C}" type="pres">
      <dgm:prSet presAssocID="{4305989C-81A2-42A0-A968-1158C4A0645C}" presName="dotRepeatNode" presStyleLbl="fgShp" presStyleIdx="0" presStyleCnt="2"/>
      <dgm:spPr/>
    </dgm:pt>
    <dgm:pt modelId="{FA693151-F5A3-4236-83DD-1586A2F04AA8}" type="pres">
      <dgm:prSet presAssocID="{96666F7A-901C-43D6-B33C-CDB45C619B28}" presName="txNode3" presStyleLbl="revTx" presStyleIdx="2" presStyleCnt="4" custLinFactNeighborX="98941" custLinFactNeighborY="-96639">
        <dgm:presLayoutVars>
          <dgm:bulletEnabled val="1"/>
        </dgm:presLayoutVars>
      </dgm:prSet>
      <dgm:spPr/>
    </dgm:pt>
    <dgm:pt modelId="{D261B916-80AA-462D-BE5F-EE4BDD4AAD02}" type="pres">
      <dgm:prSet presAssocID="{C954520D-820B-4AC3-A523-488FB5662B5E}" presName="dotNode3" presStyleCnt="0"/>
      <dgm:spPr/>
    </dgm:pt>
    <dgm:pt modelId="{78D67AFF-50EB-4D41-9C49-F4F77B0EB223}" type="pres">
      <dgm:prSet presAssocID="{C954520D-820B-4AC3-A523-488FB5662B5E}" presName="dotRepeatNode" presStyleLbl="fgShp" presStyleIdx="1" presStyleCnt="2"/>
      <dgm:spPr/>
    </dgm:pt>
    <dgm:pt modelId="{6B52C254-ACAD-4BF8-A8F8-2E5F4F0396CB}" type="pres">
      <dgm:prSet presAssocID="{F624A033-BD6B-46F4-813F-AB9D842C73B6}" presName="txNode4" presStyleLbl="revTx" presStyleIdx="3" presStyleCnt="4" custScaleX="63459">
        <dgm:presLayoutVars>
          <dgm:bulletEnabled val="1"/>
        </dgm:presLayoutVars>
      </dgm:prSet>
      <dgm:spPr/>
    </dgm:pt>
  </dgm:ptLst>
  <dgm:cxnLst>
    <dgm:cxn modelId="{CA318405-A2EB-4171-A455-C3072784D4AF}" type="presOf" srcId="{5220E0E0-7F8D-4ED7-9827-B147F05B8601}" destId="{02830D02-3EE9-49AC-8E04-2C1CB3C4482D}" srcOrd="0" destOrd="0" presId="urn:microsoft.com/office/officeart/2009/3/layout/DescendingProcess"/>
    <dgm:cxn modelId="{1DBDA20F-EF7A-4B21-879C-66F4EA7BAFAB}" type="presOf" srcId="{4305989C-81A2-42A0-A968-1158C4A0645C}" destId="{7EFDBF95-206D-4B80-9561-AFAF3F47494C}" srcOrd="0" destOrd="0" presId="urn:microsoft.com/office/officeart/2009/3/layout/DescendingProcess"/>
    <dgm:cxn modelId="{04F3CF2F-6863-40F4-87B7-E5FE4B82C857}" srcId="{9CAF7331-060C-43D7-A44B-F3C1E898773B}" destId="{5220E0E0-7F8D-4ED7-9827-B147F05B8601}" srcOrd="0" destOrd="0" parTransId="{822043D7-F809-4CFE-9642-D1AAE55C5F29}" sibTransId="{E6E836F1-8085-4558-8C80-C62C02D2CEB6}"/>
    <dgm:cxn modelId="{4243653D-C83E-42CD-B190-60B4E428CCFC}" type="presOf" srcId="{9CAF7331-060C-43D7-A44B-F3C1E898773B}" destId="{85DB561B-FD08-4B67-9D70-11D169D5B988}" srcOrd="0" destOrd="0" presId="urn:microsoft.com/office/officeart/2009/3/layout/DescendingProcess"/>
    <dgm:cxn modelId="{1B49153E-7392-4945-83CF-7BFC483B1774}" srcId="{9CAF7331-060C-43D7-A44B-F3C1E898773B}" destId="{1D762B3F-18DD-4344-AFF4-5FD02386513C}" srcOrd="1" destOrd="0" parTransId="{BA0E1553-BA01-49EF-AA7A-99DACA02FC61}" sibTransId="{4305989C-81A2-42A0-A968-1158C4A0645C}"/>
    <dgm:cxn modelId="{5AE7EA62-2AB8-46CB-8BBB-DC2BEAB2A75E}" type="presOf" srcId="{F624A033-BD6B-46F4-813F-AB9D842C73B6}" destId="{6B52C254-ACAD-4BF8-A8F8-2E5F4F0396CB}" srcOrd="0" destOrd="0" presId="urn:microsoft.com/office/officeart/2009/3/layout/DescendingProcess"/>
    <dgm:cxn modelId="{681B8544-9055-4BA1-AE4A-C45608A9E090}" srcId="{9CAF7331-060C-43D7-A44B-F3C1E898773B}" destId="{96666F7A-901C-43D6-B33C-CDB45C619B28}" srcOrd="2" destOrd="0" parTransId="{5A8A20D0-545B-499A-A051-C4F1BE917FC0}" sibTransId="{C954520D-820B-4AC3-A523-488FB5662B5E}"/>
    <dgm:cxn modelId="{5077ED95-C41A-48E5-9828-9DB464D3E2C7}" type="presOf" srcId="{1D762B3F-18DD-4344-AFF4-5FD02386513C}" destId="{DB9D4BD0-DBF3-416A-8A38-05EA0D480D0D}" srcOrd="0" destOrd="0" presId="urn:microsoft.com/office/officeart/2009/3/layout/DescendingProcess"/>
    <dgm:cxn modelId="{B43BDFA5-3FEC-4E1F-A5D3-18B8170DA464}" type="presOf" srcId="{C954520D-820B-4AC3-A523-488FB5662B5E}" destId="{78D67AFF-50EB-4D41-9C49-F4F77B0EB223}" srcOrd="0" destOrd="0" presId="urn:microsoft.com/office/officeart/2009/3/layout/DescendingProcess"/>
    <dgm:cxn modelId="{CD9C1EDD-366D-4568-B56F-5FF443621EA0}" srcId="{9CAF7331-060C-43D7-A44B-F3C1E898773B}" destId="{F624A033-BD6B-46F4-813F-AB9D842C73B6}" srcOrd="3" destOrd="0" parTransId="{A3A78047-3595-415E-839F-EA9EAAA505F9}" sibTransId="{5464D97E-6555-43B6-A73E-9F9CEB781AE8}"/>
    <dgm:cxn modelId="{1D3570FB-A97E-4C9B-B165-D8854CD3EE0B}" type="presOf" srcId="{96666F7A-901C-43D6-B33C-CDB45C619B28}" destId="{FA693151-F5A3-4236-83DD-1586A2F04AA8}" srcOrd="0" destOrd="0" presId="urn:microsoft.com/office/officeart/2009/3/layout/DescendingProcess"/>
    <dgm:cxn modelId="{CF366796-5F4C-410A-9E3F-F1575CAAFE83}" type="presParOf" srcId="{85DB561B-FD08-4B67-9D70-11D169D5B988}" destId="{5A55A07D-0D93-41AC-9542-0CBDE712B7EB}" srcOrd="0" destOrd="0" presId="urn:microsoft.com/office/officeart/2009/3/layout/DescendingProcess"/>
    <dgm:cxn modelId="{A2C872AB-8EDC-42FB-A0BA-195CE90AFAC0}" type="presParOf" srcId="{85DB561B-FD08-4B67-9D70-11D169D5B988}" destId="{02830D02-3EE9-49AC-8E04-2C1CB3C4482D}" srcOrd="1" destOrd="0" presId="urn:microsoft.com/office/officeart/2009/3/layout/DescendingProcess"/>
    <dgm:cxn modelId="{21F19910-49C3-4358-9AA2-9AE3F7A2DBA2}" type="presParOf" srcId="{85DB561B-FD08-4B67-9D70-11D169D5B988}" destId="{DB9D4BD0-DBF3-416A-8A38-05EA0D480D0D}" srcOrd="2" destOrd="0" presId="urn:microsoft.com/office/officeart/2009/3/layout/DescendingProcess"/>
    <dgm:cxn modelId="{BC34481E-A646-4117-89B0-961A146DF2A2}" type="presParOf" srcId="{85DB561B-FD08-4B67-9D70-11D169D5B988}" destId="{A5FFFF88-C8CF-4C67-85C8-F928FEC7397C}" srcOrd="3" destOrd="0" presId="urn:microsoft.com/office/officeart/2009/3/layout/DescendingProcess"/>
    <dgm:cxn modelId="{D9DF9301-AF92-49B8-B174-C96063F1CC13}" type="presParOf" srcId="{A5FFFF88-C8CF-4C67-85C8-F928FEC7397C}" destId="{7EFDBF95-206D-4B80-9561-AFAF3F47494C}" srcOrd="0" destOrd="0" presId="urn:microsoft.com/office/officeart/2009/3/layout/DescendingProcess"/>
    <dgm:cxn modelId="{C8CC85D0-AE54-4F92-94AC-6AC88F35495C}" type="presParOf" srcId="{85DB561B-FD08-4B67-9D70-11D169D5B988}" destId="{FA693151-F5A3-4236-83DD-1586A2F04AA8}" srcOrd="4" destOrd="0" presId="urn:microsoft.com/office/officeart/2009/3/layout/DescendingProcess"/>
    <dgm:cxn modelId="{FD400452-91CE-46D9-963D-9B6D4531AB7E}" type="presParOf" srcId="{85DB561B-FD08-4B67-9D70-11D169D5B988}" destId="{D261B916-80AA-462D-BE5F-EE4BDD4AAD02}" srcOrd="5" destOrd="0" presId="urn:microsoft.com/office/officeart/2009/3/layout/DescendingProcess"/>
    <dgm:cxn modelId="{A2A4C4D4-E985-4BA9-B32C-DF523D404667}" type="presParOf" srcId="{D261B916-80AA-462D-BE5F-EE4BDD4AAD02}" destId="{78D67AFF-50EB-4D41-9C49-F4F77B0EB223}" srcOrd="0" destOrd="0" presId="urn:microsoft.com/office/officeart/2009/3/layout/DescendingProcess"/>
    <dgm:cxn modelId="{8D9C6D71-0D52-4E5A-89D1-CCAC479DCEBF}" type="presParOf" srcId="{85DB561B-FD08-4B67-9D70-11D169D5B988}" destId="{6B52C254-ACAD-4BF8-A8F8-2E5F4F0396CB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5579A-CEAB-49B2-8A9B-B4CA950A649B}">
      <dsp:nvSpPr>
        <dsp:cNvPr id="0" name=""/>
        <dsp:cNvSpPr/>
      </dsp:nvSpPr>
      <dsp:spPr>
        <a:xfrm>
          <a:off x="-37936" y="-308724"/>
          <a:ext cx="4536504" cy="4249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666FD-4F5C-4FA2-A4F0-03377674B560}">
      <dsp:nvSpPr>
        <dsp:cNvPr id="0" name=""/>
        <dsp:cNvSpPr/>
      </dsp:nvSpPr>
      <dsp:spPr>
        <a:xfrm>
          <a:off x="538199" y="2355252"/>
          <a:ext cx="117949" cy="117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FB038-0842-4B3C-BB66-00004FE662BA}">
      <dsp:nvSpPr>
        <dsp:cNvPr id="0" name=""/>
        <dsp:cNvSpPr/>
      </dsp:nvSpPr>
      <dsp:spPr>
        <a:xfrm>
          <a:off x="383770" y="2592284"/>
          <a:ext cx="2116579" cy="81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strike="sngStrike" kern="1200" dirty="0">
              <a:solidFill>
                <a:srgbClr val="FF0000"/>
              </a:solidFill>
            </a:rPr>
            <a:t>Маніпуляція</a:t>
          </a:r>
          <a:endParaRPr lang="cs-CZ" sz="1800" strike="sngStrike" kern="1200" dirty="0">
            <a:solidFill>
              <a:srgbClr val="FF0000"/>
            </a:solidFill>
          </a:endParaRPr>
        </a:p>
      </dsp:txBody>
      <dsp:txXfrm>
        <a:off x="383770" y="2592284"/>
        <a:ext cx="2116579" cy="819406"/>
      </dsp:txXfrm>
    </dsp:sp>
    <dsp:sp modelId="{37E39909-D3F4-4B28-B6E2-B4AC9A5C1AB2}">
      <dsp:nvSpPr>
        <dsp:cNvPr id="0" name=""/>
        <dsp:cNvSpPr/>
      </dsp:nvSpPr>
      <dsp:spPr>
        <a:xfrm>
          <a:off x="1579327" y="1584614"/>
          <a:ext cx="213215" cy="213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EA0A8-EAC4-44CF-ACB7-E7CFDB056E07}">
      <dsp:nvSpPr>
        <dsp:cNvPr id="0" name=""/>
        <dsp:cNvSpPr/>
      </dsp:nvSpPr>
      <dsp:spPr>
        <a:xfrm>
          <a:off x="565720" y="1080118"/>
          <a:ext cx="2079598" cy="1542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7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Повідомлення</a:t>
          </a:r>
          <a:endParaRPr lang="cs-CZ" sz="1800" kern="1200" dirty="0"/>
        </a:p>
      </dsp:txBody>
      <dsp:txXfrm>
        <a:off x="565720" y="1080118"/>
        <a:ext cx="2079598" cy="1542411"/>
      </dsp:txXfrm>
    </dsp:sp>
    <dsp:sp modelId="{AFAE9762-A5F4-42C8-A764-DFEFC6B91686}">
      <dsp:nvSpPr>
        <dsp:cNvPr id="0" name=""/>
        <dsp:cNvSpPr/>
      </dsp:nvSpPr>
      <dsp:spPr>
        <a:xfrm>
          <a:off x="2904047" y="576065"/>
          <a:ext cx="294872" cy="294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F3DC4-3860-4D8F-9E84-D2BFCDE27F14}">
      <dsp:nvSpPr>
        <dsp:cNvPr id="0" name=""/>
        <dsp:cNvSpPr/>
      </dsp:nvSpPr>
      <dsp:spPr>
        <a:xfrm>
          <a:off x="2437931" y="936097"/>
          <a:ext cx="2102440" cy="197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7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Інформування (зі зворотним зв'язком)</a:t>
          </a:r>
          <a:endParaRPr lang="cs-CZ" sz="1800" kern="1200" dirty="0"/>
        </a:p>
      </dsp:txBody>
      <dsp:txXfrm>
        <a:off x="2437931" y="936097"/>
        <a:ext cx="2102440" cy="197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5A07D-0D93-41AC-9542-0CBDE712B7EB}">
      <dsp:nvSpPr>
        <dsp:cNvPr id="0" name=""/>
        <dsp:cNvSpPr/>
      </dsp:nvSpPr>
      <dsp:spPr>
        <a:xfrm rot="4396374">
          <a:off x="1047985" y="808704"/>
          <a:ext cx="3508285" cy="244659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DBF95-206D-4B80-9561-AFAF3F47494C}">
      <dsp:nvSpPr>
        <dsp:cNvPr id="0" name=""/>
        <dsp:cNvSpPr/>
      </dsp:nvSpPr>
      <dsp:spPr>
        <a:xfrm>
          <a:off x="2511958" y="1237081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67AFF-50EB-4D41-9C49-F4F77B0EB223}">
      <dsp:nvSpPr>
        <dsp:cNvPr id="0" name=""/>
        <dsp:cNvSpPr/>
      </dsp:nvSpPr>
      <dsp:spPr>
        <a:xfrm>
          <a:off x="3283549" y="1989328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30D02-3EE9-49AC-8E04-2C1CB3C4482D}">
      <dsp:nvSpPr>
        <dsp:cNvPr id="0" name=""/>
        <dsp:cNvSpPr/>
      </dsp:nvSpPr>
      <dsp:spPr>
        <a:xfrm>
          <a:off x="812799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Консультації та залучення</a:t>
          </a:r>
          <a:endParaRPr lang="cs-CZ" sz="1800" b="1" kern="1200" dirty="0"/>
        </a:p>
      </dsp:txBody>
      <dsp:txXfrm>
        <a:off x="812799" y="0"/>
        <a:ext cx="1654048" cy="650240"/>
      </dsp:txXfrm>
    </dsp:sp>
    <dsp:sp modelId="{DB9D4BD0-DBF3-416A-8A38-05EA0D480D0D}">
      <dsp:nvSpPr>
        <dsp:cNvPr id="0" name=""/>
        <dsp:cNvSpPr/>
      </dsp:nvSpPr>
      <dsp:spPr>
        <a:xfrm>
          <a:off x="3003296" y="956259"/>
          <a:ext cx="2279904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3003296" y="956259"/>
        <a:ext cx="2279904" cy="650240"/>
      </dsp:txXfrm>
    </dsp:sp>
    <dsp:sp modelId="{FA693151-F5A3-4236-83DD-1586A2F04AA8}">
      <dsp:nvSpPr>
        <dsp:cNvPr id="0" name=""/>
        <dsp:cNvSpPr/>
      </dsp:nvSpPr>
      <dsp:spPr>
        <a:xfrm>
          <a:off x="3024329" y="1080120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Участь у прийнятті рішень</a:t>
          </a:r>
          <a:endParaRPr lang="cs-CZ" sz="1800" kern="1200" dirty="0"/>
        </a:p>
      </dsp:txBody>
      <dsp:txXfrm>
        <a:off x="3024329" y="1080120"/>
        <a:ext cx="2235200" cy="650240"/>
      </dsp:txXfrm>
    </dsp:sp>
    <dsp:sp modelId="{6B52C254-ACAD-4BF8-A8F8-2E5F4F0396CB}">
      <dsp:nvSpPr>
        <dsp:cNvPr id="0" name=""/>
        <dsp:cNvSpPr/>
      </dsp:nvSpPr>
      <dsp:spPr>
        <a:xfrm>
          <a:off x="3456382" y="3413759"/>
          <a:ext cx="1418435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Делегування влади</a:t>
          </a:r>
          <a:endParaRPr lang="cs-CZ" sz="1800" kern="1200" dirty="0"/>
        </a:p>
      </dsp:txBody>
      <dsp:txXfrm>
        <a:off x="3456382" y="3413759"/>
        <a:ext cx="1418435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8DBBFD-4BDF-1B7F-91E7-15B2823DA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D77D4-4F75-8866-3F9A-0751D409D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AD53F-1D80-0993-B732-AA750B82C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28C7A-E67D-46D9-A747-ABD94BBA78A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4972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92A56-1F2C-2B93-857B-7F8CBDBC9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AA782-BFA4-4345-D699-7E78A9106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1E011-E5BE-D968-1007-73A04A57B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7A166-8C7A-48FB-A03C-0637A9FC07C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8896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0A47B-C06E-6803-551C-5FA50D61F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392544-8DB0-5D1F-3CE8-AD8514452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2ED0D-D356-CEC2-41F1-314BDBBF0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24F8A-9762-4310-BAC2-953D33B7411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98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3035E3-4546-3C2D-2AA7-7DF907B8F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78BD74-E6C0-61B3-F70A-6B6E2F238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932C3-43CF-365C-33A5-3D27A0360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1D083-2072-429D-89D0-0B73AE4DD22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0359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BF0C5-1DB6-9A63-CCEC-8963E6257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381FE6-4C34-CBAB-B735-D661EF14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B9440-9074-4271-39B5-3BC6704BB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06350-6332-46F1-9948-14553B653DE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598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A1B5F-803F-801F-CA37-7B018252C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0EB5A-AED2-8679-3E92-E370973D4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790-564F-1267-7A03-BD9E1FADA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B4C40-FA05-47BD-AE30-9AEF8B38AC4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84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589D95-FB94-DFF4-D376-AD77CB9A1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59A53-DE1C-50E2-7A3F-62FB0AA97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1A0A8F-91D6-7131-7ED1-3E09FB090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23F2F-38C4-4431-A7D9-8397EAECA00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772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7DB8BE-F384-D398-2E6E-ADDA7914E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70DA8-0D27-A192-A2FA-69AEEC628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BB639A-AEC5-184C-A045-DD6871D43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73C7-B560-4CB3-993A-B918FA72FE1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254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436FD-28FA-1390-BA80-357BB3BC1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40885-6ADE-E644-7FD6-1CF4E6309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3742C-D2BF-33BA-8217-97CE08D33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E2F6E-5015-458D-87F3-10E2C2B013B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9070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181C47-936E-DDA3-86B8-B0713B7A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AB3A28-D4F5-D21D-F460-E58BEE8F2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A5C817-0B66-AEA4-3FAB-8D69F94F0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39F6-9695-43CC-8F38-54E1855974B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8740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988C5A-CBF4-46B4-7922-C4EEA59B1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488E15-5492-6A69-3AD9-328511FC1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4DF668-B035-588E-C5E9-3D6DAC76F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A4D41-F572-4925-8B71-597B786AD4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2681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CB74D2-1ED3-E783-17BD-45DDDE881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06AEA7-ADFA-1FD6-9440-AC2FC61BE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095EAB-F36F-06ED-15AE-342FC4503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8D412-4E56-47FD-822F-35DEA49D169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7732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9C050-5AA2-77FA-C45E-BD00B2147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368B9-0A37-90A2-71C1-FE04E6D58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6CE54-5F0C-3892-980A-C21C2BE71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910DC-F930-4647-BF3B-14B4A2739FD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3338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CE5B4-6378-02FA-F38F-82F68FCE7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70C70-77CC-F721-415C-C00567D1E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098C1-CD6A-D476-6B3F-687F91343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51D-08C4-40CB-A13E-CB3E6F299D1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4927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1630C2-8287-5768-644E-C572B74E8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CD784B-0AB0-43F7-F73A-E50896D2D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F94F17-712E-83FE-1C34-C7D0A1658D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DC5960-B6C8-105C-3AA3-4EF5F380F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A0E734-FB48-9D0E-6B13-36681D010E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5A015E-395A-4179-9FA0-85933DE7B017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904A7A-9047-6780-C0DD-785BFF9D7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064697"/>
            <a:ext cx="7772400" cy="2235200"/>
          </a:xfrm>
        </p:spPr>
        <p:txBody>
          <a:bodyPr anchor="ctr"/>
          <a:lstStyle/>
          <a:p>
            <a:pPr algn="l" rtl="0" eaLnBrk="1" hangingPunct="1"/>
            <a:r>
              <a:rPr lang="cs-CZ" altLang="en-US" sz="4400" b="1" dirty="0"/>
              <a:t>Участь громадськості в процесі планування розвитку та оновлення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D13242-E2E3-457C-9767-F8B5380C4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0601" r="26376" b="20600"/>
          <a:stretch/>
        </p:blipFill>
        <p:spPr>
          <a:xfrm>
            <a:off x="395536" y="4221088"/>
            <a:ext cx="3456384" cy="2379805"/>
          </a:xfrm>
          <a:prstGeom prst="rect">
            <a:avLst/>
          </a:prstGeom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EB7042A-2512-48DF-A03D-A84674AC11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9" y="264727"/>
            <a:ext cx="3249894" cy="56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logo, Písmo, Grafika  Popis byl vytvořen automaticky">
            <a:extLst>
              <a:ext uri="{FF2B5EF4-FFF2-40B4-BE49-F238E27FC236}">
                <a16:creationId xmlns:a16="http://schemas.microsoft.com/office/drawing/2014/main" id="{F2E52B59-AF94-406F-BA04-B10417B9A6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03" y="110746"/>
            <a:ext cx="2376264" cy="102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Jednotný vizuální styl MZV | Ministerstvo zahraničních věcí České republiky">
            <a:extLst>
              <a:ext uri="{FF2B5EF4-FFF2-40B4-BE49-F238E27FC236}">
                <a16:creationId xmlns:a16="http://schemas.microsoft.com/office/drawing/2014/main" id="{94AC60C7-965F-6F76-7A96-F226C1105A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6283"/>
            <a:ext cx="3024861" cy="895350"/>
          </a:xfrm>
          <a:prstGeom prst="rect">
            <a:avLst/>
          </a:prstGeo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C461B15-D22E-45DA-B2E1-951F870BE8B3}"/>
              </a:ext>
            </a:extLst>
          </p:cNvPr>
          <p:cNvSpPr txBox="1"/>
          <p:nvPr/>
        </p:nvSpPr>
        <p:spPr>
          <a:xfrm>
            <a:off x="4283968" y="5733256"/>
            <a:ext cx="482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uk-UA" dirty="0" err="1"/>
              <a:t>doc</a:t>
            </a:r>
            <a:r>
              <a:rPr lang="uk-UA" dirty="0"/>
              <a:t>. </a:t>
            </a:r>
            <a:r>
              <a:rPr lang="uk-UA" dirty="0" err="1"/>
              <a:t>Ing</a:t>
            </a:r>
            <a:r>
              <a:rPr lang="uk-UA" dirty="0"/>
              <a:t>. </a:t>
            </a:r>
            <a:r>
              <a:rPr lang="uk-UA" dirty="0" err="1"/>
              <a:t>arch</a:t>
            </a:r>
            <a:r>
              <a:rPr lang="uk-UA" dirty="0"/>
              <a:t>. </a:t>
            </a:r>
            <a:r>
              <a:rPr lang="uk-UA" dirty="0" err="1"/>
              <a:t>Владіміра</a:t>
            </a:r>
            <a:r>
              <a:rPr lang="uk-UA" dirty="0"/>
              <a:t> </a:t>
            </a:r>
            <a:r>
              <a:rPr lang="uk-UA" dirty="0" err="1"/>
              <a:t>Шілганкова</a:t>
            </a:r>
            <a:r>
              <a:rPr lang="uk-UA" dirty="0"/>
              <a:t>, </a:t>
            </a:r>
            <a:r>
              <a:rPr lang="uk-UA" dirty="0" err="1"/>
              <a:t>Ph.D</a:t>
            </a:r>
            <a:r>
              <a:rPr lang="uk-UA" dirty="0"/>
              <a:t>. </a:t>
            </a:r>
            <a:endParaRPr lang="en-US" dirty="0"/>
          </a:p>
          <a:p>
            <a:pPr algn="l" rtl="0"/>
            <a:r>
              <a:rPr lang="uk-UA" dirty="0" err="1"/>
              <a:t>Mgr</a:t>
            </a:r>
            <a:r>
              <a:rPr lang="uk-UA" dirty="0"/>
              <a:t>. </a:t>
            </a:r>
            <a:r>
              <a:rPr lang="uk-UA" dirty="0" err="1"/>
              <a:t>Міхаел</a:t>
            </a:r>
            <a:r>
              <a:rPr lang="uk-UA" dirty="0"/>
              <a:t> </a:t>
            </a:r>
            <a:r>
              <a:rPr lang="uk-UA" dirty="0" err="1"/>
              <a:t>Пондєлічек</a:t>
            </a:r>
            <a:r>
              <a:rPr lang="uk-UA" dirty="0"/>
              <a:t>, </a:t>
            </a:r>
            <a:r>
              <a:rPr lang="uk-UA" dirty="0" err="1"/>
              <a:t>Ph.D</a:t>
            </a:r>
            <a:r>
              <a:rPr lang="uk-UA" dirty="0"/>
              <a:t>.</a:t>
            </a:r>
            <a:endParaRPr lang="cs-C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034A7E-35E5-883B-5F52-92B07F44A3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5" t="18027" r="65082" b="43447"/>
          <a:stretch/>
        </p:blipFill>
        <p:spPr bwMode="auto">
          <a:xfrm>
            <a:off x="6698122" y="3321028"/>
            <a:ext cx="2312665" cy="171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52D35B-F498-3C21-090E-F7C269F8AE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3" t="27879" r="64774" b="34875"/>
          <a:stretch/>
        </p:blipFill>
        <p:spPr bwMode="auto">
          <a:xfrm>
            <a:off x="4139952" y="3348894"/>
            <a:ext cx="2367783" cy="1724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-4251"/>
            <a:ext cx="8229600" cy="1143000"/>
          </a:xfrm>
        </p:spPr>
        <p:txBody>
          <a:bodyPr/>
          <a:lstStyle/>
          <a:p>
            <a:pPr algn="l" rtl="0"/>
            <a:r>
              <a:rPr lang="cs-CZ" b="1" dirty="0"/>
              <a:t>Листівки та брошури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399" y="980728"/>
            <a:ext cx="6962601" cy="42972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6457677" cy="4325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45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b="1" dirty="0"/>
              <a:t>Інформаційний бюлетень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638"/>
            <a:ext cx="5817218" cy="37444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780" y="2276872"/>
            <a:ext cx="3173357" cy="44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2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 eaLnBrk="1" hangingPunct="1"/>
            <a:r>
              <a:rPr lang="cs-CZ" altLang="en-US" b="1" dirty="0"/>
              <a:t>Статті в пресі</a:t>
            </a:r>
          </a:p>
        </p:txBody>
      </p:sp>
      <p:pic>
        <p:nvPicPr>
          <p:cNvPr id="29700" name="Picture 4" descr="Nov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984848" cy="41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617" y="3212976"/>
            <a:ext cx="2343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b="1" dirty="0"/>
              <a:t>Сайт міста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772816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585" y="0"/>
            <a:ext cx="8229600" cy="1143000"/>
          </a:xfrm>
        </p:spPr>
        <p:txBody>
          <a:bodyPr/>
          <a:lstStyle/>
          <a:p>
            <a:pPr algn="l" rtl="0"/>
            <a:r>
              <a:rPr lang="cs-CZ" b="1" dirty="0"/>
              <a:t>Соціальні мережі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4468"/>
            <a:ext cx="6575907" cy="37444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472" y="3689414"/>
            <a:ext cx="4752528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8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FED9977-AE65-5F74-5705-F92B60836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pPr algn="l" rtl="0" eaLnBrk="1" hangingPunct="1"/>
            <a:r>
              <a:rPr lang="cs-CZ" altLang="en-US" b="1" dirty="0"/>
              <a:t>Інформування зі зворотним зв'язком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AAAC019-6958-7ED9-40F5-4EB52EB42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cs-CZ" altLang="en-US" dirty="0"/>
              <a:t>а) інтерактивні виставки з присутністю робітника</a:t>
            </a:r>
          </a:p>
          <a:p>
            <a:pPr algn="l" rtl="0" eaLnBrk="1" hangingPunct="1">
              <a:buFontTx/>
              <a:buNone/>
            </a:pPr>
            <a:r>
              <a:rPr lang="cs-CZ" altLang="en-US" dirty="0"/>
              <a:t>б) телефонна лінія</a:t>
            </a:r>
          </a:p>
          <a:p>
            <a:pPr algn="l" rtl="0" eaLnBrk="1" hangingPunct="1">
              <a:buFontTx/>
              <a:buNone/>
            </a:pPr>
            <a:r>
              <a:rPr lang="cs-CZ" altLang="en-US" dirty="0"/>
              <a:t>в) адреса електронної пошти /</a:t>
            </a:r>
            <a:r>
              <a:rPr lang="uk-UA" altLang="en-US" dirty="0"/>
              <a:t>опитування з варіантами відповідей</a:t>
            </a:r>
            <a:endParaRPr lang="cs-CZ" altLang="en-US" dirty="0"/>
          </a:p>
          <a:p>
            <a:pPr algn="l" rtl="0" eaLnBrk="1" hangingPunct="1">
              <a:buFontTx/>
              <a:buNone/>
            </a:pPr>
            <a:r>
              <a:rPr lang="cs-CZ" altLang="en-US" dirty="0"/>
              <a:t>г) громадські слухання</a:t>
            </a:r>
          </a:p>
          <a:p>
            <a:pPr algn="l" rtl="0" eaLnBrk="1" hangingPunct="1">
              <a:buFontTx/>
              <a:buNone/>
            </a:pPr>
            <a:r>
              <a:rPr lang="cs-CZ" altLang="en-US" dirty="0"/>
              <a:t>д) опитування, анкетування, інтерв'ювання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rtl="0" eaLnBrk="1" hangingPunct="1"/>
            <a:r>
              <a:rPr lang="cs-CZ" altLang="en-US" sz="3600" b="1" dirty="0"/>
              <a:t>Приклад: Опитування громадян міста </a:t>
            </a:r>
            <a:r>
              <a:rPr lang="uk-UA" sz="3600" b="1" dirty="0"/>
              <a:t>Гра́дець-Кра́лове</a:t>
            </a:r>
            <a:endParaRPr lang="cs-CZ" altLang="en-US" sz="3600" b="1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213100"/>
            <a:ext cx="3084512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5899" y="2203450"/>
            <a:ext cx="5405438" cy="4379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0884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 eaLnBrk="1" hangingPunct="1"/>
            <a:r>
              <a:rPr lang="cs-CZ" altLang="en-US" b="1" dirty="0"/>
              <a:t>Громадські збори</a:t>
            </a:r>
            <a:r>
              <a:rPr lang="cs-CZ" altLang="en-US" dirty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0728"/>
            <a:ext cx="3394075" cy="5616624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cs-CZ" altLang="en-US" sz="2800" b="1" dirty="0"/>
              <a:t>Приклад: Обговорення пропозиції </a:t>
            </a:r>
            <a:r>
              <a:rPr lang="uk-UA" altLang="en-US" sz="2800" b="1" dirty="0"/>
              <a:t>Територіального</a:t>
            </a:r>
            <a:r>
              <a:rPr lang="cs-CZ" altLang="en-US" sz="2800" b="1" dirty="0"/>
              <a:t> плану</a:t>
            </a:r>
          </a:p>
          <a:p>
            <a:pPr algn="l" rtl="0" eaLnBrk="1" hangingPunct="1"/>
            <a:r>
              <a:rPr lang="cs-CZ" altLang="en-US" sz="2800" dirty="0"/>
              <a:t>Презентація документа</a:t>
            </a:r>
          </a:p>
          <a:p>
            <a:pPr algn="l" rtl="0" eaLnBrk="1" hangingPunct="1"/>
            <a:r>
              <a:rPr lang="cs-CZ" altLang="en-US" sz="2800" dirty="0"/>
              <a:t>Дискусія про майбутнє міста</a:t>
            </a:r>
          </a:p>
          <a:p>
            <a:pPr algn="l" rtl="0" eaLnBrk="1" hangingPunct="1"/>
            <a:r>
              <a:rPr lang="cs-CZ" altLang="en-US" sz="2800" dirty="0"/>
              <a:t>Актуальні проблеми громадян</a:t>
            </a:r>
          </a:p>
          <a:p>
            <a:pPr algn="l" rtl="0" eaLnBrk="1" hangingPunct="1"/>
            <a:endParaRPr lang="cs-CZ" altLang="en-US" sz="2800" dirty="0"/>
          </a:p>
        </p:txBody>
      </p:sp>
      <p:pic>
        <p:nvPicPr>
          <p:cNvPr id="32772" name="Picture 4" descr="DSCF76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9870" y="1663742"/>
            <a:ext cx="5405430" cy="40549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00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DC7F86C-DEEE-FB09-CF00-65417A6BC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cs-CZ" altLang="en-US" b="1" dirty="0"/>
              <a:t>Консультації та залучення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F629D32-FD46-7347-FDBD-4A0352DE7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uk-UA" altLang="en-US" dirty="0"/>
              <a:t>С</a:t>
            </a:r>
            <a:r>
              <a:rPr lang="cs-CZ" altLang="en-US" dirty="0"/>
              <a:t>емінари</a:t>
            </a:r>
            <a:r>
              <a:rPr lang="uk-UA" altLang="en-US" dirty="0"/>
              <a:t> </a:t>
            </a:r>
            <a:endParaRPr lang="cs-CZ" altLang="en-US" dirty="0"/>
          </a:p>
          <a:p>
            <a:pPr algn="l" rtl="0" eaLnBrk="1" hangingPunct="1"/>
            <a:r>
              <a:rPr lang="cs-CZ" altLang="en-US" dirty="0"/>
              <a:t>Майстер-класи</a:t>
            </a:r>
          </a:p>
          <a:p>
            <a:pPr algn="l" rtl="0" eaLnBrk="1" hangingPunct="1"/>
            <a:r>
              <a:rPr lang="cs-CZ" altLang="en-US" dirty="0"/>
              <a:t>Дискусійні форуми на сайті міста та/або в соціальних мережах</a:t>
            </a:r>
          </a:p>
          <a:p>
            <a:pPr algn="l" rtl="0" eaLnBrk="1" hangingPunct="1"/>
            <a:r>
              <a:rPr lang="cs-CZ" altLang="en-US" dirty="0"/>
              <a:t>День відкритих дверей - </a:t>
            </a:r>
            <a:r>
              <a:rPr lang="ru-RU" altLang="en-US" dirty="0" err="1"/>
              <a:t>Інформаційний</a:t>
            </a:r>
            <a:r>
              <a:rPr lang="ru-RU" altLang="en-US" dirty="0"/>
              <a:t> центр, </a:t>
            </a:r>
            <a:r>
              <a:rPr lang="ru-RU" altLang="en-US" dirty="0" err="1"/>
              <a:t>пов'язаний</a:t>
            </a:r>
            <a:r>
              <a:rPr lang="ru-RU" altLang="en-US" dirty="0"/>
              <a:t> з </a:t>
            </a:r>
            <a:r>
              <a:rPr lang="ru-RU" altLang="en-US" dirty="0" err="1"/>
              <a:t>коментуванням</a:t>
            </a:r>
            <a:endParaRPr lang="cs-CZ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cs-CZ" altLang="en-US" b="1" dirty="0"/>
              <a:t>Громадські робочі групи</a:t>
            </a:r>
            <a:r>
              <a:rPr lang="cs-CZ" altLang="en-US" dirty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107"/>
            <a:ext cx="4205201" cy="4525963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cs-CZ" altLang="en-US" sz="2400" b="1" dirty="0"/>
              <a:t>Приклад: Підготовка стратегічного плану міста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cs-CZ" altLang="en-US" sz="2400" dirty="0"/>
              <a:t>Повторні зустрічі</a:t>
            </a:r>
            <a:br>
              <a:rPr lang="cs-CZ" altLang="en-US" sz="2400" dirty="0"/>
            </a:br>
            <a:r>
              <a:rPr lang="cs-CZ" altLang="en-US" sz="2400" dirty="0"/>
              <a:t>з громадськістю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cs-CZ" altLang="en-US" sz="2400" dirty="0"/>
              <a:t>Поділ на менші робочі групи</a:t>
            </a:r>
            <a:br>
              <a:rPr lang="cs-CZ" altLang="en-US" sz="2400" dirty="0"/>
            </a:br>
            <a:r>
              <a:rPr lang="cs-CZ" altLang="en-US" sz="2400" dirty="0"/>
              <a:t>відповідно до</a:t>
            </a:r>
            <a:r>
              <a:rPr lang="uk-UA" altLang="en-US" sz="2400" dirty="0"/>
              <a:t> інтересу щодо </a:t>
            </a:r>
            <a:r>
              <a:rPr lang="cs-CZ" altLang="en-US" sz="2400" dirty="0"/>
              <a:t>тем</a:t>
            </a:r>
            <a:br>
              <a:rPr lang="cs-CZ" altLang="en-US" sz="2400" dirty="0"/>
            </a:br>
            <a:r>
              <a:rPr lang="cs-CZ" altLang="en-US" sz="2400" dirty="0"/>
              <a:t>наприклад, транспорт</a:t>
            </a:r>
            <a:br>
              <a:rPr lang="cs-CZ" altLang="en-US" sz="2400" dirty="0"/>
            </a:br>
            <a:r>
              <a:rPr lang="cs-CZ" altLang="en-US" sz="2400" dirty="0"/>
              <a:t>житло, бізнес,</a:t>
            </a:r>
            <a:r>
              <a:rPr lang="uk-UA" altLang="en-US" sz="2400" dirty="0"/>
              <a:t> н</a:t>
            </a:r>
            <a:r>
              <a:rPr lang="cs-CZ" altLang="en-US" sz="2400" dirty="0"/>
              <a:t>авколишнє середовище…</a:t>
            </a:r>
          </a:p>
        </p:txBody>
      </p:sp>
      <p:pic>
        <p:nvPicPr>
          <p:cNvPr id="33796" name="Picture 4" descr="DSCF86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3284984"/>
            <a:ext cx="4326632" cy="3244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700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473BD8-E688-52E5-D1E7-96A692620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/>
              <a:t>Участь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08B700-16BC-645E-C5E0-51B1A1A34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cs-CZ" altLang="en-US" dirty="0"/>
              <a:t>Участь громадськості в процесах прийняття рішень.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>
              <a:buFontTx/>
              <a:buNone/>
            </a:pPr>
            <a:r>
              <a:rPr lang="uk-UA" altLang="en-US" b="1" dirty="0"/>
              <a:t>Значення</a:t>
            </a:r>
            <a:endParaRPr lang="en-US" altLang="en-US" dirty="0"/>
          </a:p>
          <a:p>
            <a:pPr algn="l" rtl="0" eaLnBrk="1" hangingPunct="1"/>
            <a:r>
              <a:rPr lang="uk-UA" altLang="en-US" dirty="0"/>
              <a:t>для розуміння існуючих проблем </a:t>
            </a:r>
            <a:r>
              <a:rPr lang="en-US" altLang="en-US" dirty="0"/>
              <a:t>=</a:t>
            </a:r>
            <a:r>
              <a:rPr lang="uk-UA" altLang="en-US" dirty="0"/>
              <a:t> вивчення способу</a:t>
            </a:r>
            <a:r>
              <a:rPr lang="en-US" altLang="en-US" dirty="0"/>
              <a:t> </a:t>
            </a:r>
            <a:r>
              <a:rPr lang="uk-UA" altLang="en-US" dirty="0"/>
              <a:t>життя </a:t>
            </a:r>
            <a:r>
              <a:rPr lang="en-US" altLang="en-US" dirty="0"/>
              <a:t>в</a:t>
            </a:r>
            <a:r>
              <a:rPr lang="uk-UA" altLang="en-US" dirty="0"/>
              <a:t> місцево</a:t>
            </a:r>
            <a:r>
              <a:rPr lang="en-US" altLang="en-US" dirty="0"/>
              <a:t>с</a:t>
            </a:r>
            <a:r>
              <a:rPr lang="uk-UA" altLang="en-US" dirty="0"/>
              <a:t>ці</a:t>
            </a:r>
            <a:endParaRPr lang="en-US" altLang="en-US" dirty="0"/>
          </a:p>
          <a:p>
            <a:pPr eaLnBrk="1" hangingPunct="1"/>
            <a:r>
              <a:rPr lang="uk-UA" altLang="en-US" dirty="0"/>
              <a:t>для власне</a:t>
            </a:r>
            <a:r>
              <a:rPr lang="en-US" altLang="en-US" dirty="0"/>
              <a:t> </a:t>
            </a:r>
            <a:r>
              <a:rPr lang="uk-UA" altLang="en-US" dirty="0"/>
              <a:t>процесу планування</a:t>
            </a:r>
          </a:p>
          <a:p>
            <a:pPr algn="l" rtl="0" eaLnBrk="1" hangingPunct="1"/>
            <a:r>
              <a:rPr lang="uk-UA" altLang="en-US" dirty="0"/>
              <a:t>для появи</a:t>
            </a:r>
            <a:r>
              <a:rPr lang="en-US" altLang="en-US" dirty="0"/>
              <a:t> </a:t>
            </a:r>
            <a:r>
              <a:rPr lang="uk-UA" altLang="en-US" dirty="0"/>
              <a:t>спільноти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cs-CZ" altLang="en-US" b="1" dirty="0"/>
              <a:t>Залучення дітей та молоді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0" y="1773238"/>
            <a:ext cx="3714750" cy="3960812"/>
          </a:xfrm>
        </p:spPr>
        <p:txBody>
          <a:bodyPr/>
          <a:lstStyle/>
          <a:p>
            <a:pPr algn="l" rtl="0" eaLnBrk="1" hangingPunct="1"/>
            <a:r>
              <a:rPr lang="cs-CZ" altLang="en-US" sz="2800" b="1" dirty="0"/>
              <a:t>«Місто </a:t>
            </a:r>
            <a:r>
              <a:rPr lang="uk-UA" altLang="en-US" sz="2800" b="1" dirty="0"/>
              <a:t>з </a:t>
            </a:r>
            <a:r>
              <a:rPr lang="cs-CZ" altLang="en-US" sz="2800" b="1" dirty="0"/>
              <a:t>коробок»</a:t>
            </a:r>
            <a:br>
              <a:rPr lang="cs-CZ" altLang="en-US" sz="2800" b="1" dirty="0"/>
            </a:br>
            <a:r>
              <a:rPr lang="uk-UA" altLang="en-US" sz="2800" dirty="0"/>
              <a:t>захід</a:t>
            </a:r>
            <a:r>
              <a:rPr lang="cs-CZ" altLang="en-US" sz="2800" dirty="0"/>
              <a:t> для дітей</a:t>
            </a:r>
          </a:p>
          <a:p>
            <a:pPr algn="l" rtl="0" eaLnBrk="1" hangingPunct="1"/>
            <a:r>
              <a:rPr lang="cs-CZ" altLang="en-US" sz="2800" b="1" dirty="0"/>
              <a:t>«Місто, місце для кожного»</a:t>
            </a:r>
            <a:br>
              <a:rPr lang="cs-CZ" altLang="en-US" sz="2800" b="1" dirty="0"/>
            </a:br>
            <a:r>
              <a:rPr lang="cs-CZ" altLang="en-US" sz="2800" dirty="0"/>
              <a:t>художньо-літературний конкурс для дітей та юнацтва</a:t>
            </a:r>
          </a:p>
        </p:txBody>
      </p:sp>
      <p:pic>
        <p:nvPicPr>
          <p:cNvPr id="35844" name="Picture 4" descr="P90303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5040313" cy="402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558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3BE4569-EBAB-0FA9-0311-985A84DDC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b="1" dirty="0"/>
              <a:t>ВІДКРИТИЙ БУДИНОК</a:t>
            </a:r>
            <a:endParaRPr lang="en-US" alt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4330DA5-732C-75A4-2EE2-DE2938910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417638"/>
            <a:ext cx="7772400" cy="5035698"/>
          </a:xfrm>
        </p:spPr>
        <p:txBody>
          <a:bodyPr/>
          <a:lstStyle/>
          <a:p>
            <a:pPr algn="l" rtl="0" eaLnBrk="1" hangingPunct="1"/>
            <a:r>
              <a:rPr lang="uk-UA" altLang="en-US" sz="2800" dirty="0"/>
              <a:t>Методика неформального типу публічної зустрічі</a:t>
            </a:r>
          </a:p>
          <a:p>
            <a:pPr algn="l" rtl="0" eaLnBrk="1" hangingPunct="1"/>
            <a:r>
              <a:rPr lang="uk-UA" altLang="en-US" sz="2800" dirty="0"/>
              <a:t>громадяни мають можливість подати свої ідеї щодо вирішення конкретної проблеми, намалювавши або написавши їх на великих картах даної території</a:t>
            </a:r>
          </a:p>
          <a:p>
            <a:pPr algn="l" rtl="0" eaLnBrk="1" hangingPunct="1"/>
            <a:r>
              <a:rPr lang="uk-UA" altLang="en-US" sz="2800" dirty="0"/>
              <a:t>використовуються великомасштабні карти території, на яких громадяни можуть самостійно та не поспішаючи в будь-який час протягом кількагодинної зустрічі записати та нанести свої пропозиції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8FCF19-DD34-FBEE-EA12-5E8F945DC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altLang="en-US" b="1" dirty="0"/>
              <a:t>Співу</a:t>
            </a:r>
            <a:r>
              <a:rPr lang="cs-CZ" altLang="en-US" b="1" dirty="0"/>
              <a:t>часть у прийнятті рішень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0845FA2-C2C8-B242-20DB-843F31B0E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Tx/>
              <a:buAutoNum type="alphaLcParenR"/>
            </a:pPr>
            <a:r>
              <a:rPr lang="cs-CZ" altLang="en-US" dirty="0"/>
              <a:t>Громадська дорадча комісія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uk-UA" altLang="en-US" dirty="0"/>
              <a:t>Реальне</a:t>
            </a:r>
            <a:r>
              <a:rPr lang="cs-CZ" altLang="en-US" dirty="0"/>
              <a:t> планування - Планування вихідних</a:t>
            </a:r>
            <a:endParaRPr lang="cs-CZ" altLang="en-US" b="1" dirty="0"/>
          </a:p>
          <a:p>
            <a:pPr marL="609600" indent="-609600" algn="l" rtl="0" eaLnBrk="1" hangingPunct="1">
              <a:buFontTx/>
              <a:buNone/>
            </a:pPr>
            <a:r>
              <a:rPr lang="cs-CZ" altLang="en-US" dirty="0"/>
              <a:t>в) </a:t>
            </a:r>
            <a:r>
              <a:rPr lang="uk-UA" altLang="en-US" dirty="0"/>
              <a:t>Громадське журі</a:t>
            </a:r>
            <a:endParaRPr lang="cs-CZ" altLang="en-US" b="1" dirty="0"/>
          </a:p>
          <a:p>
            <a:pPr marL="609600" indent="-609600" algn="l" rtl="0" eaLnBrk="1" hangingPunct="1"/>
            <a:endParaRPr lang="cs-CZ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cs-CZ" sz="4000" b="1" dirty="0"/>
              <a:t>Громадська дорадча комісія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08313"/>
            <a:ext cx="6192688" cy="30390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3645024"/>
            <a:ext cx="6110336" cy="29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8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04082C0-3DFE-80E7-32F5-C0F3B24F4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altLang="en-US" b="1" dirty="0"/>
              <a:t>ПЛАНУ</a:t>
            </a:r>
            <a:r>
              <a:rPr lang="uk-UA" altLang="en-US" b="1" dirty="0"/>
              <a:t>ВАННЯ</a:t>
            </a:r>
            <a:r>
              <a:rPr lang="en-US" altLang="en-US" b="1" dirty="0"/>
              <a:t> ВИХІДН</a:t>
            </a:r>
            <a:r>
              <a:rPr lang="uk-UA" altLang="en-US" b="1" dirty="0"/>
              <a:t>ИХ</a:t>
            </a:r>
            <a:endParaRPr lang="en-US" altLang="en-US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C0C028-BC02-07A3-60BD-0FFF1E9C5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4360" y="1066800"/>
            <a:ext cx="8138864" cy="5530552"/>
          </a:xfrm>
        </p:spPr>
        <p:txBody>
          <a:bodyPr/>
          <a:lstStyle/>
          <a:p>
            <a:pPr algn="l" rtl="0" eaLnBrk="1" hangingPunct="1"/>
            <a:r>
              <a:rPr lang="uk-UA" altLang="en-US" sz="2700" dirty="0"/>
              <a:t>Подібно до </a:t>
            </a:r>
            <a:r>
              <a:rPr lang="uk-UA" altLang="en-US" sz="2700" dirty="0" err="1"/>
              <a:t>Design</a:t>
            </a:r>
            <a:r>
              <a:rPr lang="uk-UA" altLang="en-US" sz="2700" dirty="0"/>
              <a:t> </a:t>
            </a:r>
            <a:r>
              <a:rPr lang="uk-UA" altLang="en-US" sz="2700" dirty="0" err="1"/>
              <a:t>Charette</a:t>
            </a:r>
            <a:endParaRPr lang="uk-UA" altLang="en-US" sz="2700" dirty="0"/>
          </a:p>
          <a:p>
            <a:pPr algn="l" rtl="0" eaLnBrk="1" hangingPunct="1"/>
            <a:r>
              <a:rPr lang="uk-UA" altLang="en-US" sz="2700" dirty="0"/>
              <a:t>для залучення широкої громадськості до обговорення проекту, отримання ідей від громадян та розробки початкових пропозицій щодо проекту</a:t>
            </a:r>
          </a:p>
          <a:p>
            <a:pPr algn="l" rtl="0" eaLnBrk="1" hangingPunct="1"/>
            <a:r>
              <a:rPr lang="uk-UA" altLang="en-US" sz="2700" dirty="0"/>
              <a:t>зазвичай це займає 2-3 дні</a:t>
            </a:r>
          </a:p>
          <a:p>
            <a:pPr algn="l" rtl="0" eaLnBrk="1" hangingPunct="1"/>
            <a:r>
              <a:rPr lang="uk-UA" altLang="en-US" sz="2700" dirty="0"/>
              <a:t>це дозволяє обговорювати більше проблем і глибше опрацьовувати всі теми</a:t>
            </a:r>
          </a:p>
          <a:p>
            <a:pPr algn="l" rtl="0" eaLnBrk="1" hangingPunct="1"/>
            <a:r>
              <a:rPr lang="uk-UA" altLang="en-US" sz="2700" dirty="0"/>
              <a:t>вони тривають з ранку до вечора, щоб якомога більше людей із різних верств могли взяти участь у обговоренні в будь-який час під час його проведення та залишити за потребою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esta">
            <a:extLst>
              <a:ext uri="{FF2B5EF4-FFF2-40B4-BE49-F238E27FC236}">
                <a16:creationId xmlns:a16="http://schemas.microsoft.com/office/drawing/2014/main" id="{D2E0293B-9DFE-5B8C-B420-FB1272C0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FF5A19B5-B732-CEC9-E990-E0A0B2C37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6718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Гра́дець-Кра́лове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Шанси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для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Старого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міста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2001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ejdy2">
            <a:extLst>
              <a:ext uri="{FF2B5EF4-FFF2-40B4-BE49-F238E27FC236}">
                <a16:creationId xmlns:a16="http://schemas.microsoft.com/office/drawing/2014/main" id="{571F680C-7DB3-4D52-F092-1BB85053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12D8B728-B1F7-8621-8FBB-461F558E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2658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Острава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Фіфейди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fejdy5">
            <a:extLst>
              <a:ext uri="{FF2B5EF4-FFF2-40B4-BE49-F238E27FC236}">
                <a16:creationId xmlns:a16="http://schemas.microsoft.com/office/drawing/2014/main" id="{0A80DD03-C581-1DC2-281F-8A71D00B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F26E1A6F-597C-818E-2A6B-AEA1EF7D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2657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Острава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Фіфейди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3175" cy="1354137"/>
          </a:xfrm>
        </p:spPr>
        <p:txBody>
          <a:bodyPr/>
          <a:lstStyle/>
          <a:p>
            <a:pPr rtl="0" eaLnBrk="1" hangingPunct="1"/>
            <a:r>
              <a:rPr lang="cs-CZ" altLang="en-US" sz="4000" b="1" dirty="0"/>
              <a:t>Повноваження щодо прийняття рішень</a:t>
            </a:r>
            <a:r>
              <a:rPr lang="uk-UA" altLang="en-US" sz="4000" b="1" dirty="0"/>
              <a:t> на рівні держави</a:t>
            </a:r>
            <a:endParaRPr lang="cs-CZ" altLang="en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064" y="1640119"/>
            <a:ext cx="8229600" cy="3849688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cs-CZ" altLang="en-US" dirty="0"/>
              <a:t>а) референдум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759" y="2564904"/>
            <a:ext cx="6912768" cy="38722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1781696-529E-03DC-99B2-4B39D3FC1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994" y="30406"/>
            <a:ext cx="8893175" cy="1354137"/>
          </a:xfrm>
        </p:spPr>
        <p:txBody>
          <a:bodyPr/>
          <a:lstStyle/>
          <a:p>
            <a:pPr rtl="0" eaLnBrk="1" hangingPunct="1"/>
            <a:r>
              <a:rPr lang="cs-CZ" altLang="en-US" sz="4000" b="1" dirty="0"/>
              <a:t>Повноваження щодо прийняття рішень</a:t>
            </a:r>
            <a:r>
              <a:rPr lang="uk-UA" altLang="en-US" sz="4000" b="1" dirty="0"/>
              <a:t> на рівні держави</a:t>
            </a:r>
            <a:endParaRPr lang="cs-CZ" altLang="en-US" sz="4000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CB7F62-7116-64BB-C8BE-FC9C21C3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1354137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cs-CZ" altLang="en-US" dirty="0"/>
              <a:t>а) Референдум – передача повноважень </a:t>
            </a:r>
            <a:r>
              <a:rPr lang="uk-UA" altLang="en-US" dirty="0"/>
              <a:t>щодо </a:t>
            </a:r>
            <a:r>
              <a:rPr lang="cs-CZ" altLang="en-US" dirty="0"/>
              <a:t>прийняття рішень населенню</a:t>
            </a:r>
          </a:p>
        </p:txBody>
      </p:sp>
      <p:pic>
        <p:nvPicPr>
          <p:cNvPr id="16389" name="Picture 5" descr="undefined">
            <a:extLst>
              <a:ext uri="{FF2B5EF4-FFF2-40B4-BE49-F238E27FC236}">
                <a16:creationId xmlns:a16="http://schemas.microsoft.com/office/drawing/2014/main" id="{D97624C3-1BB9-580A-E975-CD2D870B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964" y="3284984"/>
            <a:ext cx="4380044" cy="32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undefined">
            <a:extLst>
              <a:ext uri="{FF2B5EF4-FFF2-40B4-BE49-F238E27FC236}">
                <a16:creationId xmlns:a16="http://schemas.microsoft.com/office/drawing/2014/main" id="{1772B050-3D99-1D51-221F-0ADC9BFC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386435"/>
            <a:ext cx="1442244" cy="21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665750-D778-5CA7-13D0-F88B43B7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cs-CZ" altLang="en-US" b="1" dirty="0"/>
              <a:t>Спільнота</a:t>
            </a:r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5C4FDA-52DF-8BF5-E856-B24D0F8C1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401" y="1406730"/>
            <a:ext cx="7772400" cy="526263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cs-CZ" altLang="en-US" sz="2800" dirty="0"/>
              <a:t>будь-хто, хто зацікавлений </a:t>
            </a:r>
            <a:r>
              <a:rPr lang="uk-UA" altLang="en-US" sz="2800" dirty="0"/>
              <a:t>певним місцем </a:t>
            </a:r>
            <a:r>
              <a:rPr lang="cs-CZ" altLang="en-US" sz="2800" dirty="0"/>
              <a:t>або матеріально зацікавлений у </a:t>
            </a:r>
            <a:r>
              <a:rPr lang="uk-UA" altLang="en-US" sz="2800" dirty="0"/>
              <a:t>ньому</a:t>
            </a:r>
            <a:r>
              <a:rPr lang="cs-CZ" altLang="en-US" sz="2800" dirty="0"/>
              <a:t>. </a:t>
            </a:r>
            <a:r>
              <a:rPr lang="uk-UA" altLang="en-US" sz="2800" dirty="0"/>
              <a:t>Формується </a:t>
            </a:r>
            <a:r>
              <a:rPr lang="cs-CZ" altLang="en-US" sz="2800" dirty="0"/>
              <a:t>з людей, які живуть поблизу певного місця (незалежно від того, чи використовують вони його), володіють бізнесом або працюють у цьому районі або відвідують заклади, наприклад школи чи церкви. Спільнота також включає виборних посадових осіб, які представляють територію, і групи, які ведуть у ній різні види діяльності, такі як </a:t>
            </a:r>
            <a:r>
              <a:rPr lang="uk-UA" altLang="en-US" sz="2800" dirty="0"/>
              <a:t>боулінг</a:t>
            </a:r>
            <a:r>
              <a:rPr lang="cs-CZ" altLang="en-US" sz="2800" dirty="0"/>
              <a:t> </a:t>
            </a:r>
            <a:r>
              <a:rPr lang="uk-UA" altLang="en-US" sz="2800" dirty="0"/>
              <a:t>або</a:t>
            </a:r>
            <a:r>
              <a:rPr lang="cs-CZ" altLang="en-US" sz="2800" dirty="0"/>
              <a:t> асоціаці</a:t>
            </a:r>
            <a:r>
              <a:rPr lang="uk-UA" altLang="en-US" sz="2800" dirty="0"/>
              <a:t>я підприємців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DC0D332D-773A-3C77-3A30-594FFFF1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cs-CZ" altLang="en-US" sz="3600" b="1" dirty="0"/>
              <a:t>Підходи до участі </a:t>
            </a:r>
            <a:r>
              <a:rPr lang="uk-UA" altLang="en-US" sz="3600" b="1" dirty="0"/>
              <a:t>представників державного управління</a:t>
            </a:r>
            <a:endParaRPr lang="cs-CZ" altLang="en-US" sz="3600" b="1" dirty="0"/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26AF4C13-16F5-78D0-D54C-6162D6A0C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25843"/>
              </p:ext>
            </p:extLst>
          </p:nvPr>
        </p:nvGraphicFramePr>
        <p:xfrm>
          <a:off x="1475656" y="2098824"/>
          <a:ext cx="6552729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243">
                  <a:extLst>
                    <a:ext uri="{9D8B030D-6E8A-4147-A177-3AD203B41FA5}">
                      <a16:colId xmlns:a16="http://schemas.microsoft.com/office/drawing/2014/main" val="1744998513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3842439861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394404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uk-UA" b="1" dirty="0"/>
                        <a:t>П</a:t>
                      </a:r>
                      <a:r>
                        <a:rPr lang="cs-CZ" b="1" dirty="0"/>
                        <a:t>асивний</a:t>
                      </a:r>
                      <a:r>
                        <a:rPr lang="uk-UA" b="1" dirty="0"/>
                        <a:t> 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b="1" dirty="0"/>
                        <a:t>Прагматичний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b="1" dirty="0"/>
                        <a:t>Спільний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7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cs-CZ" dirty="0"/>
                        <a:t>Участь розглядається як "</a:t>
                      </a:r>
                      <a:r>
                        <a:rPr lang="cs-CZ" b="1" dirty="0"/>
                        <a:t>необхідне зло</a:t>
                      </a:r>
                      <a:r>
                        <a:rPr lang="cs-CZ" dirty="0"/>
                        <a:t>". Він обмежується інформуванням і формальним виконанням юридичних зобов’язань.</a:t>
                      </a:r>
                      <a:br>
                        <a:rPr lang="cs-CZ" dirty="0"/>
                      </a:br>
                      <a:r>
                        <a:rPr lang="cs-CZ" b="1" dirty="0"/>
                        <a:t>Громадянин</a:t>
                      </a:r>
                      <a:r>
                        <a:rPr lang="uk-UA" b="1" dirty="0"/>
                        <a:t> </a:t>
                      </a:r>
                      <a:r>
                        <a:rPr lang="cs-CZ" dirty="0"/>
                        <a:t>сприймається як</a:t>
                      </a:r>
                      <a:r>
                        <a:rPr lang="uk-UA" dirty="0"/>
                        <a:t> </a:t>
                      </a:r>
                      <a:r>
                        <a:rPr lang="cs-CZ" b="1" dirty="0"/>
                        <a:t>пасивний </a:t>
                      </a:r>
                      <a:r>
                        <a:rPr lang="uk-UA" b="1" dirty="0"/>
                        <a:t>отримувач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cs-CZ" dirty="0"/>
                        <a:t>Участь </a:t>
                      </a:r>
                      <a:r>
                        <a:rPr lang="uk-UA" dirty="0"/>
                        <a:t>є частиною </a:t>
                      </a:r>
                      <a:r>
                        <a:rPr lang="cs-CZ" b="1" dirty="0"/>
                        <a:t>створення власного іміджу</a:t>
                      </a:r>
                      <a:r>
                        <a:rPr lang="uk-UA" b="1" dirty="0"/>
                        <a:t> </a:t>
                      </a:r>
                      <a:r>
                        <a:rPr lang="cs-CZ" dirty="0"/>
                        <a:t>політичн</a:t>
                      </a:r>
                      <a:r>
                        <a:rPr lang="uk-UA" dirty="0"/>
                        <a:t>ого</a:t>
                      </a:r>
                      <a:r>
                        <a:rPr lang="cs-CZ" dirty="0"/>
                        <a:t> представництв</a:t>
                      </a:r>
                      <a:r>
                        <a:rPr lang="uk-UA" dirty="0"/>
                        <a:t>а</a:t>
                      </a:r>
                      <a:r>
                        <a:rPr lang="cs-CZ" dirty="0"/>
                        <a:t>. Вибіркове використання – «тільки коли зручно</a:t>
                      </a:r>
                      <a:r>
                        <a:rPr lang="uk-UA" dirty="0"/>
                        <a:t>»</a:t>
                      </a:r>
                      <a:r>
                        <a:rPr lang="cs-CZ" dirty="0"/>
                        <a:t>.</a:t>
                      </a:r>
                    </a:p>
                    <a:p>
                      <a:pPr algn="l" rtl="0"/>
                      <a:r>
                        <a:rPr lang="cs-CZ" b="1" dirty="0"/>
                        <a:t>Громадянин</a:t>
                      </a:r>
                      <a:r>
                        <a:rPr lang="uk-UA" b="1" dirty="0"/>
                        <a:t> </a:t>
                      </a:r>
                      <a:r>
                        <a:rPr lang="cs-CZ" dirty="0"/>
                        <a:t>сприймається як</a:t>
                      </a:r>
                      <a:r>
                        <a:rPr lang="uk-UA" dirty="0"/>
                        <a:t> </a:t>
                      </a:r>
                      <a:r>
                        <a:rPr lang="cs-CZ" b="1" dirty="0"/>
                        <a:t>клієнт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cs-CZ" dirty="0"/>
                        <a:t>Участь є</a:t>
                      </a:r>
                      <a:r>
                        <a:rPr lang="uk-UA" dirty="0"/>
                        <a:t> </a:t>
                      </a:r>
                      <a:r>
                        <a:rPr lang="cs-CZ" b="1" dirty="0"/>
                        <a:t>невід’ємн</a:t>
                      </a:r>
                      <a:r>
                        <a:rPr lang="uk-UA" b="1" dirty="0" err="1"/>
                        <a:t>ою</a:t>
                      </a:r>
                      <a:r>
                        <a:rPr lang="cs-CZ" b="1" dirty="0"/>
                        <a:t> частин</a:t>
                      </a:r>
                      <a:r>
                        <a:rPr lang="uk-UA" b="1" dirty="0" err="1"/>
                        <a:t>ою</a:t>
                      </a:r>
                      <a:r>
                        <a:rPr lang="uk-UA" b="1" dirty="0"/>
                        <a:t> </a:t>
                      </a:r>
                      <a:r>
                        <a:rPr lang="cs-CZ" dirty="0"/>
                        <a:t>у процесах прийняття рішень і планування. Вон</a:t>
                      </a:r>
                      <a:r>
                        <a:rPr lang="uk-UA" dirty="0"/>
                        <a:t>а</a:t>
                      </a:r>
                      <a:r>
                        <a:rPr lang="cs-CZ" dirty="0"/>
                        <a:t> відбувається постійно (хоча і з різною інтенсивністю</a:t>
                      </a:r>
                      <a:r>
                        <a:rPr lang="uk-UA" dirty="0"/>
                        <a:t>)</a:t>
                      </a:r>
                      <a:r>
                        <a:rPr lang="cs-CZ" dirty="0"/>
                        <a:t>.</a:t>
                      </a:r>
                      <a:br>
                        <a:rPr lang="cs-CZ" dirty="0"/>
                      </a:br>
                      <a:r>
                        <a:rPr lang="cs-CZ" b="1" dirty="0"/>
                        <a:t>Громадянин</a:t>
                      </a:r>
                      <a:r>
                        <a:rPr lang="uk-UA" b="1" dirty="0"/>
                        <a:t> </a:t>
                      </a:r>
                      <a:r>
                        <a:rPr lang="cs-CZ" dirty="0"/>
                        <a:t>сприймається як</a:t>
                      </a:r>
                      <a:r>
                        <a:rPr lang="uk-UA" dirty="0"/>
                        <a:t> </a:t>
                      </a:r>
                      <a:r>
                        <a:rPr lang="cs-CZ" b="1" dirty="0"/>
                        <a:t>партнер.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098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CFA97C-EBD6-FCEC-3A9E-D1FD26047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cs-CZ" altLang="en-US" sz="4000" b="1" dirty="0"/>
              <a:t>Політика для спілкування</a:t>
            </a:r>
            <a:br>
              <a:rPr lang="cs-CZ" altLang="en-US" sz="4000" b="1" dirty="0"/>
            </a:br>
            <a:r>
              <a:rPr lang="cs-CZ" altLang="en-US" sz="4000" b="1" dirty="0"/>
              <a:t>з громадськістю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7CC5EE9-6672-64A8-1218-C1B92F64F3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33563"/>
            <a:ext cx="4038600" cy="4525963"/>
          </a:xfrm>
        </p:spPr>
        <p:txBody>
          <a:bodyPr/>
          <a:lstStyle/>
          <a:p>
            <a:pPr algn="l" rtl="0" eaLnBrk="1" hangingPunct="1"/>
            <a:r>
              <a:rPr lang="uk-UA" altLang="en-US" sz="2800" dirty="0"/>
              <a:t>Довготривала комунікація</a:t>
            </a:r>
            <a:endParaRPr lang="cs-CZ" altLang="en-US" sz="2800" dirty="0"/>
          </a:p>
          <a:p>
            <a:pPr algn="l" rtl="0" eaLnBrk="1" hangingPunct="1"/>
            <a:r>
              <a:rPr lang="cs-CZ" altLang="en-US" sz="2800" dirty="0"/>
              <a:t>Потрібно </a:t>
            </a:r>
            <a:r>
              <a:rPr lang="uk-UA" altLang="en-US" sz="2800" dirty="0"/>
              <a:t>здобути</a:t>
            </a:r>
            <a:br>
              <a:rPr lang="cs-CZ" altLang="en-US" sz="2800" dirty="0"/>
            </a:br>
            <a:r>
              <a:rPr lang="cs-CZ" altLang="en-US" sz="2800" dirty="0"/>
              <a:t>довір</a:t>
            </a:r>
            <a:r>
              <a:rPr lang="uk-UA" altLang="en-US" sz="2800" dirty="0"/>
              <a:t>у</a:t>
            </a:r>
            <a:endParaRPr lang="cs-CZ" altLang="en-US" sz="2800" dirty="0"/>
          </a:p>
          <a:p>
            <a:pPr algn="l" rtl="0" eaLnBrk="1" hangingPunct="1"/>
            <a:r>
              <a:rPr lang="cs-CZ" altLang="en-US" sz="2800" dirty="0"/>
              <a:t>«Упаковка» </a:t>
            </a:r>
            <a:r>
              <a:rPr lang="uk-UA" altLang="en-US" sz="2800" dirty="0"/>
              <a:t>колег</a:t>
            </a:r>
            <a:endParaRPr lang="cs-CZ" altLang="en-US" sz="2800" dirty="0"/>
          </a:p>
          <a:p>
            <a:pPr algn="l" rtl="0" eaLnBrk="1" hangingPunct="1"/>
            <a:r>
              <a:rPr lang="cs-CZ" altLang="en-US" sz="2800" dirty="0"/>
              <a:t>Необхідність підтримувати увагу</a:t>
            </a:r>
          </a:p>
          <a:p>
            <a:pPr algn="l" rtl="0" eaLnBrk="1" hangingPunct="1"/>
            <a:endParaRPr lang="cs-CZ" altLang="en-US" sz="2800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9BE31B2-0892-CD3A-3F5A-F288A7AA4341}"/>
              </a:ext>
            </a:extLst>
          </p:cNvPr>
          <p:cNvGrpSpPr/>
          <p:nvPr/>
        </p:nvGrpSpPr>
        <p:grpSpPr>
          <a:xfrm>
            <a:off x="4211960" y="1724211"/>
            <a:ext cx="4680520" cy="3711569"/>
            <a:chOff x="4211960" y="1724211"/>
            <a:chExt cx="4680520" cy="3711569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5FB6BA25-F94B-ACFE-B44F-EF3E2007E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1724211"/>
              <a:ext cx="2694398" cy="316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en-US" sz="1600" b="1" dirty="0"/>
                <a:t>ініціативна група</a:t>
              </a:r>
              <a:endParaRPr lang="cs-CZ" altLang="en-US" sz="1600" b="1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ED60F2-4677-DCB7-A01C-E1AF3CCD0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2143081"/>
              <a:ext cx="2694398" cy="316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en-US" sz="1600" b="1" dirty="0"/>
                <a:t>ключові партнери</a:t>
              </a:r>
              <a:endParaRPr lang="cs-CZ" altLang="en-US" sz="1600" b="1" dirty="0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DEE8BE2F-1B71-9B61-FA17-9763A1C7F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2607757"/>
              <a:ext cx="2694398" cy="316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en-US" sz="1600" b="1" dirty="0"/>
                <a:t>суб'єкти співпраці</a:t>
              </a:r>
              <a:endParaRPr lang="cs-CZ" altLang="en-US" sz="1600" b="1" dirty="0"/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192C5C87-CCCC-90EE-5135-19D9B79BF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3705561"/>
              <a:ext cx="2694398" cy="316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en-US" sz="1600" b="1" dirty="0"/>
                <a:t>Ширші спільноти (асоціації, об'єднання)</a:t>
              </a:r>
              <a:endParaRPr lang="cs-CZ" altLang="en-US" sz="1600" b="1" dirty="0"/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7D13D25-F236-7991-3E34-EC2863BC9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5119573"/>
              <a:ext cx="2694398" cy="316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uk-UA" altLang="en-US" sz="1600" b="1" dirty="0"/>
                <a:t>громадськість</a:t>
              </a:r>
              <a:endParaRPr lang="cs-CZ" altLang="en-US" sz="1600" b="1" dirty="0"/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7BDA45B7-6D5D-EF65-D53E-6407E2EF4441}"/>
                </a:ext>
              </a:extLst>
            </p:cNvPr>
            <p:cNvCxnSpPr/>
            <p:nvPr/>
          </p:nvCxnSpPr>
          <p:spPr>
            <a:xfrm flipH="1">
              <a:off x="4211960" y="2040418"/>
              <a:ext cx="2499327" cy="25302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E5415B2F-53E9-B3CC-6CC6-84BB6D9E6249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955739" y="2040418"/>
              <a:ext cx="1755548" cy="25815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8B797D2E-9AA9-ABE8-A1AE-3E7A6315048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5461623" y="2040418"/>
              <a:ext cx="1249664" cy="2862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28FEB720-8C25-D587-0C32-A320D71E0E0B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6195071" y="2040418"/>
              <a:ext cx="516216" cy="2862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8A62B15C-3BAC-4018-C5B6-D225E1806F73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711287" y="2040418"/>
              <a:ext cx="293419" cy="29007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441A9A0A-50F8-E4B1-693C-ACC826EE7537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711287" y="2040418"/>
              <a:ext cx="1111230" cy="2862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66DC1DC5-504B-BE13-4905-443D87B3CAE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711287" y="2040418"/>
              <a:ext cx="1827556" cy="27498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03870136-DDCC-72A6-EAA4-D1055BEEF27C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>
              <a:off x="6783295" y="2143081"/>
              <a:ext cx="2109185" cy="22526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10BE03-D079-CDB5-9C55-A46D9F51CA56}"/>
              </a:ext>
            </a:extLst>
          </p:cNvPr>
          <p:cNvGraphicFramePr/>
          <p:nvPr/>
        </p:nvGraphicFramePr>
        <p:xfrm>
          <a:off x="333872" y="2204864"/>
          <a:ext cx="453650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CF4885-079E-6683-E62A-7D21CEC0C846}"/>
              </a:ext>
            </a:extLst>
          </p:cNvPr>
          <p:cNvGraphicFramePr/>
          <p:nvPr/>
        </p:nvGraphicFramePr>
        <p:xfrm>
          <a:off x="363589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D658819-2C2C-3DD2-CE26-7D953A4DAF16}"/>
              </a:ext>
            </a:extLst>
          </p:cNvPr>
          <p:cNvSpPr/>
          <p:nvPr/>
        </p:nvSpPr>
        <p:spPr>
          <a:xfrm>
            <a:off x="3995936" y="5916513"/>
            <a:ext cx="15225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cs-CZ" dirty="0"/>
              <a:t>частота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5F1A5E1-0349-DC26-9B58-4CD219573746}"/>
              </a:ext>
            </a:extLst>
          </p:cNvPr>
          <p:cNvCxnSpPr/>
          <p:nvPr/>
        </p:nvCxnSpPr>
        <p:spPr>
          <a:xfrm flipH="1">
            <a:off x="1187624" y="6021288"/>
            <a:ext cx="6624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7DBB87-6084-5804-1659-2005C22E7D54}"/>
              </a:ext>
            </a:extLst>
          </p:cNvPr>
          <p:cNvSpPr txBox="1"/>
          <p:nvPr/>
        </p:nvSpPr>
        <p:spPr>
          <a:xfrm>
            <a:off x="899592" y="63093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dirty="0"/>
              <a:t>макс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71B6AD-D516-7805-EDD5-0D690B0418AF}"/>
              </a:ext>
            </a:extLst>
          </p:cNvPr>
          <p:cNvSpPr txBox="1"/>
          <p:nvPr/>
        </p:nvSpPr>
        <p:spPr>
          <a:xfrm>
            <a:off x="7770147" y="630030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cs-CZ" dirty="0"/>
              <a:t>хв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E2D36E-7F15-BB72-4044-B03DD604C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0344"/>
            <a:ext cx="8229600" cy="1143000"/>
          </a:xfrm>
        </p:spPr>
        <p:txBody>
          <a:bodyPr/>
          <a:lstStyle/>
          <a:p>
            <a:pPr rtl="0" eaLnBrk="1" hangingPunct="1"/>
            <a:r>
              <a:rPr lang="cs-CZ" altLang="en-US" dirty="0"/>
              <a:t>Можливості залучення громадськості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079BC-3F36-C519-C887-926AA48B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b="1" dirty="0">
                <a:solidFill>
                  <a:srgbClr val="FF0000"/>
                </a:solidFill>
              </a:rPr>
              <a:t>Маніпуляція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2EB444-1537-9CBE-E3BA-97C73963A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cs-CZ" dirty="0"/>
              <a:t>свідоме використання комунікаційних технік, </a:t>
            </a:r>
            <a:r>
              <a:rPr lang="uk-UA" dirty="0"/>
              <a:t>що</a:t>
            </a:r>
            <a:r>
              <a:rPr lang="cs-CZ" dirty="0"/>
              <a:t> створюють імідж, який підходить маніпулятору, приховування інформації або її частини, спотворення інформації або створення інформації, яка є явно неправдивою (наприклад, на користь нового будівництва чи проти нього)</a:t>
            </a:r>
          </a:p>
        </p:txBody>
      </p:sp>
    </p:spTree>
    <p:extLst>
      <p:ext uri="{BB962C8B-B14F-4D97-AF65-F5344CB8AC3E}">
        <p14:creationId xmlns:p14="http://schemas.microsoft.com/office/powerpoint/2010/main" val="276519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FE7A1C8-28D1-3F54-5044-81BB3B5A5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altLang="en-US" b="1" dirty="0"/>
              <a:t>Повідомлення</a:t>
            </a:r>
            <a:endParaRPr lang="cs-CZ" altLang="en-US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B95C5F3-B098-734D-70A6-2EC2E3EE8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Tx/>
              <a:buAutoNum type="alphaLcParenR"/>
            </a:pPr>
            <a:r>
              <a:rPr lang="cs-CZ" altLang="en-US" dirty="0"/>
              <a:t>Листівки та брошури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cs-CZ" altLang="en-US" dirty="0"/>
              <a:t>Інформаційний бюлетень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cs-CZ" altLang="en-US" dirty="0"/>
              <a:t>Виставки без присутності працівників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uk-UA" altLang="en-US" dirty="0"/>
              <a:t>Реклама</a:t>
            </a:r>
            <a:r>
              <a:rPr lang="cs-CZ" altLang="en-US" dirty="0"/>
              <a:t> та оголошення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cs-CZ" altLang="en-US" dirty="0"/>
              <a:t>Місцева, регіональна преса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uk-UA" altLang="en-US" dirty="0"/>
              <a:t>Державна</a:t>
            </a:r>
            <a:r>
              <a:rPr lang="cs-CZ" altLang="en-US" dirty="0"/>
              <a:t> преса</a:t>
            </a:r>
          </a:p>
          <a:p>
            <a:pPr marL="609600" indent="-609600" algn="l" rtl="0" eaLnBrk="1" hangingPunct="1">
              <a:buFontTx/>
              <a:buAutoNum type="alphaLcParenR"/>
            </a:pPr>
            <a:r>
              <a:rPr lang="cs-CZ" altLang="en-US" dirty="0"/>
              <a:t>Телебачення і радіо</a:t>
            </a:r>
          </a:p>
          <a:p>
            <a:pPr marL="609600" indent="-609600" algn="l" rtl="0" eaLnBrk="1" hangingPunct="1">
              <a:buFontTx/>
              <a:buAutoNum type="alphaLcParenR"/>
            </a:pPr>
            <a:endParaRPr lang="cs-CZ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b="1" dirty="0"/>
              <a:t>Листівки та брошури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12677"/>
            <a:ext cx="4320480" cy="3960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080" y="2709494"/>
            <a:ext cx="4320480" cy="374441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00164" y="55172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/>
              <a:t>https://mmr.cz/getmedia/1913e3ab-5223-4c5f-94f9-d5f140f4176c/Laicka-brozura-SRR-21-_web.pdf.aspx?ext=.pdf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983064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be2ba7-7b93-4a60-aefa-0fe055dae1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524740D17C514D9E971206C52365AA" ma:contentTypeVersion="18" ma:contentTypeDescription="Vytvoří nový dokument" ma:contentTypeScope="" ma:versionID="df36cd31b7d696c018c36b41d769aa95">
  <xsd:schema xmlns:xsd="http://www.w3.org/2001/XMLSchema" xmlns:xs="http://www.w3.org/2001/XMLSchema" xmlns:p="http://schemas.microsoft.com/office/2006/metadata/properties" xmlns:ns3="99be2ba7-7b93-4a60-aefa-0fe055dae1c2" xmlns:ns4="1c67582a-dd76-49af-a1ed-4e4fa67040ea" targetNamespace="http://schemas.microsoft.com/office/2006/metadata/properties" ma:root="true" ma:fieldsID="6c4ef8e9d80031d3d4dd359929a387df" ns3:_="" ns4:_="">
    <xsd:import namespace="99be2ba7-7b93-4a60-aefa-0fe055dae1c2"/>
    <xsd:import namespace="1c67582a-dd76-49af-a1ed-4e4fa67040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e2ba7-7b93-4a60-aefa-0fe055dae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7582a-dd76-49af-a1ed-4e4fa67040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2832FD-4E01-4BA1-A0B1-17EC26E5CE9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9be2ba7-7b93-4a60-aefa-0fe055dae1c2"/>
    <ds:schemaRef ds:uri="http://www.w3.org/XML/1998/namespace"/>
    <ds:schemaRef ds:uri="http://schemas.openxmlformats.org/package/2006/metadata/core-properties"/>
    <ds:schemaRef ds:uri="1c67582a-dd76-49af-a1ed-4e4fa67040e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22CBB2-4F5B-4CE6-90FE-B657F9F35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e2ba7-7b93-4a60-aefa-0fe055dae1c2"/>
    <ds:schemaRef ds:uri="1c67582a-dd76-49af-a1ed-4e4fa6704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A86E02-F59C-4155-8445-5FCFE97E1E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713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Výchozí návrh</vt:lpstr>
      <vt:lpstr>Участь громадськості в процесі планування розвитку та оновлення</vt:lpstr>
      <vt:lpstr>Участь</vt:lpstr>
      <vt:lpstr>Спільнота</vt:lpstr>
      <vt:lpstr>Підходи до участі представників державного управління</vt:lpstr>
      <vt:lpstr>Політика для спілкування з громадськістю</vt:lpstr>
      <vt:lpstr>Можливості залучення громадськості</vt:lpstr>
      <vt:lpstr>Маніпуляція</vt:lpstr>
      <vt:lpstr>Повідомлення</vt:lpstr>
      <vt:lpstr>Листівки та брошури</vt:lpstr>
      <vt:lpstr>Листівки та брошури</vt:lpstr>
      <vt:lpstr>Інформаційний бюлетень</vt:lpstr>
      <vt:lpstr>Статті в пресі</vt:lpstr>
      <vt:lpstr>Сайт міста</vt:lpstr>
      <vt:lpstr>Соціальні мережі</vt:lpstr>
      <vt:lpstr>Інформування зі зворотним зв'язком</vt:lpstr>
      <vt:lpstr>Приклад: Опитування громадян міста Гра́дець-Кра́лове</vt:lpstr>
      <vt:lpstr>Громадські збори </vt:lpstr>
      <vt:lpstr>Консультації та залучення</vt:lpstr>
      <vt:lpstr>Громадські робочі групи </vt:lpstr>
      <vt:lpstr>Залучення дітей та молоді</vt:lpstr>
      <vt:lpstr>ВІДКРИТИЙ БУДИНОК</vt:lpstr>
      <vt:lpstr>Співучасть у прийнятті рішень</vt:lpstr>
      <vt:lpstr>Громадська дорадча комісія</vt:lpstr>
      <vt:lpstr>ПЛАНУВАННЯ ВИХІДНИХ</vt:lpstr>
      <vt:lpstr>Презентация PowerPoint</vt:lpstr>
      <vt:lpstr>Презентация PowerPoint</vt:lpstr>
      <vt:lpstr>Презентация PowerPoint</vt:lpstr>
      <vt:lpstr>Повноваження щодо прийняття рішень на рівні держави</vt:lpstr>
      <vt:lpstr>Повноваження щодо прийняття рішень на рівні держави</vt:lpstr>
    </vt:vector>
  </TitlesOfParts>
  <Company>UPa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Participace veřejnosti v procesu strategického plánování</dc:title>
  <dc:creator>UPa</dc:creator>
  <cp:lastModifiedBy>Тетяна Вікторівна Давидюк</cp:lastModifiedBy>
  <cp:revision>32</cp:revision>
  <cp:lastPrinted>2019-03-04T16:21:43Z</cp:lastPrinted>
  <dcterms:created xsi:type="dcterms:W3CDTF">2007-10-12T10:05:55Z</dcterms:created>
  <dcterms:modified xsi:type="dcterms:W3CDTF">2024-09-21T08:38:25Z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0x01010070524740D17C514D9E971206C52365AA</vt:lpwstr>
  </property>
</Properties>
</file>